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28"/>
  </p:notesMasterIdLst>
  <p:sldIdLst>
    <p:sldId id="256" r:id="rId3"/>
    <p:sldId id="259" r:id="rId4"/>
    <p:sldId id="257" r:id="rId5"/>
    <p:sldId id="279" r:id="rId6"/>
    <p:sldId id="278" r:id="rId7"/>
    <p:sldId id="263" r:id="rId8"/>
    <p:sldId id="281" r:id="rId9"/>
    <p:sldId id="275" r:id="rId10"/>
    <p:sldId id="280" r:id="rId11"/>
    <p:sldId id="261" r:id="rId12"/>
    <p:sldId id="269" r:id="rId13"/>
    <p:sldId id="270" r:id="rId14"/>
    <p:sldId id="271" r:id="rId15"/>
    <p:sldId id="272" r:id="rId16"/>
    <p:sldId id="260" r:id="rId17"/>
    <p:sldId id="264" r:id="rId18"/>
    <p:sldId id="268" r:id="rId19"/>
    <p:sldId id="273" r:id="rId20"/>
    <p:sldId id="265" r:id="rId21"/>
    <p:sldId id="266" r:id="rId22"/>
    <p:sldId id="267" r:id="rId23"/>
    <p:sldId id="277" r:id="rId24"/>
    <p:sldId id="262" r:id="rId25"/>
    <p:sldId id="274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1" d="100"/>
          <a:sy n="71" d="100"/>
        </p:scale>
        <p:origin x="80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7A704-9F1C-4FD3-85D1-57AF2D7FD0E8}" type="datetimeFigureOut">
              <a:rPr lang="en-US" smtClean="0"/>
              <a:pPr/>
              <a:t>1/8/2015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FB8C-BBFF-4397-A51C-1E92596422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86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98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23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algn="ctr"/>
            <a:fld id="{990B41CA-569D-40E7-8E58-026C0338B2C8}" type="slidenum">
              <a:rPr lang="en-US" smtClean="0"/>
              <a:pPr algn="ctr"/>
              <a:t>‹#›</a:t>
            </a:fld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5810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algn="ctr"/>
            <a:fld id="{990B41CA-569D-40E7-8E58-026C0338B2C8}" type="slidenum">
              <a:rPr lang="en-US" smtClean="0"/>
              <a:pPr algn="ctr"/>
              <a:t>‹#›</a:t>
            </a:fld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6472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algn="ctr"/>
            <a:fld id="{990B41CA-569D-40E7-8E58-026C0338B2C8}" type="slidenum">
              <a:rPr lang="en-US" smtClean="0"/>
              <a:pPr algn="ctr"/>
              <a:t>‹#›</a:t>
            </a:fld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6212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algn="ctr"/>
            <a:fld id="{990B41CA-569D-40E7-8E58-026C0338B2C8}" type="slidenum">
              <a:rPr lang="en-US" smtClean="0"/>
              <a:pPr algn="ctr"/>
              <a:t>‹#›</a:t>
            </a:fld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9134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algn="ctr"/>
            <a:fld id="{990B41CA-569D-40E7-8E58-026C0338B2C8}" type="slidenum">
              <a:rPr lang="en-US" smtClean="0"/>
              <a:pPr algn="ctr"/>
              <a:t>‹#›</a:t>
            </a:fld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78037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1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8AB2-66A2-4142-AD96-D74904145B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59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7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7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4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6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5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9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2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algn="ctr"/>
            <a:fld id="{990B41CA-569D-40E7-8E58-026C0338B2C8}" type="slidenum">
              <a:rPr lang="en-US" smtClean="0"/>
              <a:pPr algn="ctr"/>
              <a:t>‹#›</a:t>
            </a:fld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3536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melton@ung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essnorthga.com/detail.php?n=277983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faculty.ung.edu/kmelton/BUSA3110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066800"/>
            <a:ext cx="7162800" cy="2338983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BUSA 3110</a:t>
            </a:r>
            <a:br>
              <a:rPr lang="en-US" sz="3600" dirty="0" smtClean="0"/>
            </a:br>
            <a:r>
              <a:rPr lang="en-US" sz="3600" dirty="0" smtClean="0"/>
              <a:t>Statistics for Business</a:t>
            </a:r>
            <a:br>
              <a:rPr lang="en-US" sz="3600" dirty="0" smtClean="0"/>
            </a:br>
            <a:r>
              <a:rPr lang="en-US" sz="3600" dirty="0" smtClean="0"/>
              <a:t>Spring 2015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7575" y="4207717"/>
            <a:ext cx="6600451" cy="1507283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2800" dirty="0" smtClean="0"/>
              <a:t>Kim Melton</a:t>
            </a:r>
          </a:p>
          <a:p>
            <a:pPr algn="ctr"/>
            <a:r>
              <a:rPr lang="en-US" sz="2800" dirty="0" smtClean="0">
                <a:hlinkClick r:id="rId3"/>
              </a:rPr>
              <a:t>kmelton@ung.edu</a:t>
            </a:r>
            <a:endParaRPr lang="en-US" sz="2800" dirty="0" smtClean="0"/>
          </a:p>
          <a:p>
            <a:pPr algn="ctr"/>
            <a:r>
              <a:rPr lang="en-US" sz="2800" dirty="0" smtClean="0"/>
              <a:t>132 Newton Oakes Center, Dahlonega Campus</a:t>
            </a:r>
          </a:p>
          <a:p>
            <a:pPr algn="ctr"/>
            <a:r>
              <a:rPr lang="en-US" sz="2800" dirty="0" smtClean="0"/>
              <a:t>706-867-2724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24110"/>
            <a:ext cx="7162799" cy="976090"/>
          </a:xfrm>
        </p:spPr>
        <p:txBody>
          <a:bodyPr/>
          <a:lstStyle/>
          <a:p>
            <a:r>
              <a:rPr lang="en-US" dirty="0" smtClean="0"/>
              <a:t>The Changing Face of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676400"/>
            <a:ext cx="6591985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Methods</a:t>
            </a:r>
          </a:p>
          <a:p>
            <a:pPr lvl="1"/>
            <a:r>
              <a:rPr lang="en-US" dirty="0" smtClean="0"/>
              <a:t>Calculations and Graphs</a:t>
            </a:r>
          </a:p>
          <a:p>
            <a:pPr lvl="1"/>
            <a:r>
              <a:rPr lang="en-US" dirty="0" smtClean="0"/>
              <a:t>Calculators and Tables</a:t>
            </a:r>
          </a:p>
          <a:p>
            <a:pPr lvl="1"/>
            <a:r>
              <a:rPr lang="en-US" dirty="0" smtClean="0"/>
              <a:t>Mainframe Computers and Specialized Software</a:t>
            </a:r>
          </a:p>
          <a:p>
            <a:pPr lvl="1"/>
            <a:r>
              <a:rPr lang="en-US" dirty="0" smtClean="0"/>
              <a:t>Personal Computers and Spreadsheets</a:t>
            </a:r>
          </a:p>
          <a:p>
            <a:pPr lvl="1"/>
            <a:r>
              <a:rPr lang="en-US" dirty="0" smtClean="0"/>
              <a:t>Personal Computers and Specialized Software </a:t>
            </a:r>
          </a:p>
          <a:p>
            <a:r>
              <a:rPr lang="en-US" dirty="0" smtClean="0"/>
              <a:t>Users/Creators </a:t>
            </a:r>
          </a:p>
          <a:p>
            <a:pPr lvl="1"/>
            <a:r>
              <a:rPr lang="en-US" dirty="0" smtClean="0"/>
              <a:t>Limited individuals with specialized training/education</a:t>
            </a:r>
          </a:p>
          <a:p>
            <a:pPr lvl="1"/>
            <a:r>
              <a:rPr lang="en-US" dirty="0" smtClean="0"/>
              <a:t>Democratization of Statistics</a:t>
            </a:r>
          </a:p>
          <a:p>
            <a:r>
              <a:rPr lang="en-US" dirty="0" smtClean="0"/>
              <a:t>Major Areas of Focus</a:t>
            </a:r>
          </a:p>
          <a:p>
            <a:pPr lvl="1"/>
            <a:r>
              <a:rPr lang="en-US" dirty="0" smtClean="0"/>
              <a:t>Descriptive</a:t>
            </a:r>
          </a:p>
          <a:p>
            <a:pPr lvl="1"/>
            <a:r>
              <a:rPr lang="en-US" dirty="0" smtClean="0"/>
              <a:t>Inferential</a:t>
            </a:r>
          </a:p>
          <a:p>
            <a:pPr lvl="1"/>
            <a:r>
              <a:rPr lang="en-US" dirty="0" smtClean="0"/>
              <a:t>Process oriented</a:t>
            </a:r>
          </a:p>
          <a:p>
            <a:pPr lvl="1"/>
            <a:r>
              <a:rPr lang="en-US" dirty="0" smtClean="0"/>
              <a:t>Big Data and Analytics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8AB2-66A2-4142-AD96-D74904145B0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99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Statistics – Past…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7967" y="1406525"/>
            <a:ext cx="7879588" cy="50673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Descriptive </a:t>
            </a:r>
            <a:r>
              <a:rPr lang="en-US" sz="2400" dirty="0" smtClean="0"/>
              <a:t>(a little time)</a:t>
            </a:r>
          </a:p>
          <a:p>
            <a:pPr lvl="1"/>
            <a:r>
              <a:rPr lang="en-US" sz="2000" dirty="0" smtClean="0"/>
              <a:t>Summary statistics</a:t>
            </a:r>
          </a:p>
          <a:p>
            <a:pPr lvl="1"/>
            <a:r>
              <a:rPr lang="en-US" sz="2000" dirty="0" smtClean="0"/>
              <a:t>Graphical insights</a:t>
            </a:r>
          </a:p>
          <a:p>
            <a:r>
              <a:rPr lang="en-US" dirty="0" smtClean="0"/>
              <a:t>Inferential </a:t>
            </a:r>
            <a:r>
              <a:rPr lang="en-US" sz="2400" dirty="0" smtClean="0"/>
              <a:t>(lots of time)</a:t>
            </a:r>
          </a:p>
          <a:p>
            <a:pPr lvl="1"/>
            <a:r>
              <a:rPr lang="en-US" sz="2000" dirty="0" smtClean="0"/>
              <a:t>Populations and Parameters</a:t>
            </a:r>
          </a:p>
          <a:p>
            <a:pPr lvl="1"/>
            <a:r>
              <a:rPr lang="en-US" sz="2000" dirty="0" smtClean="0"/>
              <a:t>Samples and Statistics</a:t>
            </a:r>
          </a:p>
          <a:p>
            <a:pPr lvl="1"/>
            <a:r>
              <a:rPr lang="en-US" sz="2000" dirty="0" smtClean="0"/>
              <a:t>Hypotheses, confidence levels, and p values</a:t>
            </a:r>
          </a:p>
          <a:p>
            <a:pPr lvl="1"/>
            <a:r>
              <a:rPr lang="en-US" sz="2000" dirty="0" smtClean="0"/>
              <a:t>Generalizability from the sample to the population</a:t>
            </a:r>
          </a:p>
          <a:p>
            <a:r>
              <a:rPr lang="en-US" dirty="0" smtClean="0"/>
              <a:t>Process Improvement </a:t>
            </a:r>
            <a:r>
              <a:rPr lang="en-US" sz="2400" dirty="0" smtClean="0"/>
              <a:t>(in between amount of time)</a:t>
            </a:r>
          </a:p>
          <a:p>
            <a:pPr lvl="1"/>
            <a:r>
              <a:rPr lang="en-US" sz="2000" dirty="0" smtClean="0"/>
              <a:t>Determining if past performance might be useful for predicting</a:t>
            </a:r>
          </a:p>
          <a:p>
            <a:pPr lvl="1"/>
            <a:r>
              <a:rPr lang="en-US" sz="2000" dirty="0" smtClean="0"/>
              <a:t>Understanding how changes in the process relate changes in characteristics of a product or service</a:t>
            </a:r>
            <a:endParaRPr lang="en-US" sz="2000" dirty="0"/>
          </a:p>
        </p:txBody>
      </p:sp>
      <p:pic>
        <p:nvPicPr>
          <p:cNvPr id="1027" name="Picture 3" descr="C:\Users\kmelton\AppData\Local\Microsoft\Windows\Temporary Internet Files\Content.IE5\ML8XOV8L\MC9004418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7" y="1184050"/>
            <a:ext cx="728663" cy="10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melton\AppData\Local\Microsoft\Windows\Temporary Internet Files\Content.IE5\DSQ0NAB5\MC9004419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707" y="2058762"/>
            <a:ext cx="1978025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1" name="Group 1130"/>
          <p:cNvGrpSpPr/>
          <p:nvPr/>
        </p:nvGrpSpPr>
        <p:grpSpPr>
          <a:xfrm>
            <a:off x="7435535" y="2285371"/>
            <a:ext cx="693738" cy="415925"/>
            <a:chOff x="7264400" y="3424238"/>
            <a:chExt cx="1212850" cy="730250"/>
          </a:xfrm>
        </p:grpSpPr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8031163" y="3662363"/>
              <a:ext cx="347663" cy="269875"/>
            </a:xfrm>
            <a:custGeom>
              <a:avLst/>
              <a:gdLst>
                <a:gd name="T0" fmla="*/ 122 w 438"/>
                <a:gd name="T1" fmla="*/ 44 h 341"/>
                <a:gd name="T2" fmla="*/ 93 w 438"/>
                <a:gd name="T3" fmla="*/ 50 h 341"/>
                <a:gd name="T4" fmla="*/ 59 w 438"/>
                <a:gd name="T5" fmla="*/ 65 h 341"/>
                <a:gd name="T6" fmla="*/ 40 w 438"/>
                <a:gd name="T7" fmla="*/ 73 h 341"/>
                <a:gd name="T8" fmla="*/ 25 w 438"/>
                <a:gd name="T9" fmla="*/ 88 h 341"/>
                <a:gd name="T10" fmla="*/ 12 w 438"/>
                <a:gd name="T11" fmla="*/ 105 h 341"/>
                <a:gd name="T12" fmla="*/ 4 w 438"/>
                <a:gd name="T13" fmla="*/ 126 h 341"/>
                <a:gd name="T14" fmla="*/ 0 w 438"/>
                <a:gd name="T15" fmla="*/ 152 h 341"/>
                <a:gd name="T16" fmla="*/ 4 w 438"/>
                <a:gd name="T17" fmla="*/ 181 h 341"/>
                <a:gd name="T18" fmla="*/ 8 w 438"/>
                <a:gd name="T19" fmla="*/ 206 h 341"/>
                <a:gd name="T20" fmla="*/ 15 w 438"/>
                <a:gd name="T21" fmla="*/ 228 h 341"/>
                <a:gd name="T22" fmla="*/ 25 w 438"/>
                <a:gd name="T23" fmla="*/ 249 h 341"/>
                <a:gd name="T24" fmla="*/ 36 w 438"/>
                <a:gd name="T25" fmla="*/ 268 h 341"/>
                <a:gd name="T26" fmla="*/ 52 w 438"/>
                <a:gd name="T27" fmla="*/ 287 h 341"/>
                <a:gd name="T28" fmla="*/ 82 w 438"/>
                <a:gd name="T29" fmla="*/ 310 h 341"/>
                <a:gd name="T30" fmla="*/ 114 w 438"/>
                <a:gd name="T31" fmla="*/ 323 h 341"/>
                <a:gd name="T32" fmla="*/ 145 w 438"/>
                <a:gd name="T33" fmla="*/ 329 h 341"/>
                <a:gd name="T34" fmla="*/ 175 w 438"/>
                <a:gd name="T35" fmla="*/ 335 h 341"/>
                <a:gd name="T36" fmla="*/ 206 w 438"/>
                <a:gd name="T37" fmla="*/ 341 h 341"/>
                <a:gd name="T38" fmla="*/ 228 w 438"/>
                <a:gd name="T39" fmla="*/ 339 h 341"/>
                <a:gd name="T40" fmla="*/ 247 w 438"/>
                <a:gd name="T41" fmla="*/ 335 h 341"/>
                <a:gd name="T42" fmla="*/ 266 w 438"/>
                <a:gd name="T43" fmla="*/ 325 h 341"/>
                <a:gd name="T44" fmla="*/ 285 w 438"/>
                <a:gd name="T45" fmla="*/ 314 h 341"/>
                <a:gd name="T46" fmla="*/ 310 w 438"/>
                <a:gd name="T47" fmla="*/ 299 h 341"/>
                <a:gd name="T48" fmla="*/ 331 w 438"/>
                <a:gd name="T49" fmla="*/ 282 h 341"/>
                <a:gd name="T50" fmla="*/ 352 w 438"/>
                <a:gd name="T51" fmla="*/ 261 h 341"/>
                <a:gd name="T52" fmla="*/ 373 w 438"/>
                <a:gd name="T53" fmla="*/ 242 h 341"/>
                <a:gd name="T54" fmla="*/ 392 w 438"/>
                <a:gd name="T55" fmla="*/ 221 h 341"/>
                <a:gd name="T56" fmla="*/ 409 w 438"/>
                <a:gd name="T57" fmla="*/ 200 h 341"/>
                <a:gd name="T58" fmla="*/ 420 w 438"/>
                <a:gd name="T59" fmla="*/ 177 h 341"/>
                <a:gd name="T60" fmla="*/ 430 w 438"/>
                <a:gd name="T61" fmla="*/ 156 h 341"/>
                <a:gd name="T62" fmla="*/ 436 w 438"/>
                <a:gd name="T63" fmla="*/ 135 h 341"/>
                <a:gd name="T64" fmla="*/ 438 w 438"/>
                <a:gd name="T65" fmla="*/ 112 h 341"/>
                <a:gd name="T66" fmla="*/ 432 w 438"/>
                <a:gd name="T67" fmla="*/ 93 h 341"/>
                <a:gd name="T68" fmla="*/ 422 w 438"/>
                <a:gd name="T69" fmla="*/ 73 h 341"/>
                <a:gd name="T70" fmla="*/ 407 w 438"/>
                <a:gd name="T71" fmla="*/ 52 h 341"/>
                <a:gd name="T72" fmla="*/ 382 w 438"/>
                <a:gd name="T73" fmla="*/ 27 h 341"/>
                <a:gd name="T74" fmla="*/ 354 w 438"/>
                <a:gd name="T75" fmla="*/ 12 h 341"/>
                <a:gd name="T76" fmla="*/ 325 w 438"/>
                <a:gd name="T77" fmla="*/ 2 h 341"/>
                <a:gd name="T78" fmla="*/ 299 w 438"/>
                <a:gd name="T79" fmla="*/ 0 h 341"/>
                <a:gd name="T80" fmla="*/ 270 w 438"/>
                <a:gd name="T81" fmla="*/ 6 h 341"/>
                <a:gd name="T82" fmla="*/ 251 w 438"/>
                <a:gd name="T83" fmla="*/ 8 h 341"/>
                <a:gd name="T84" fmla="*/ 232 w 438"/>
                <a:gd name="T85" fmla="*/ 14 h 341"/>
                <a:gd name="T86" fmla="*/ 211 w 438"/>
                <a:gd name="T87" fmla="*/ 17 h 341"/>
                <a:gd name="T88" fmla="*/ 192 w 438"/>
                <a:gd name="T89" fmla="*/ 25 h 341"/>
                <a:gd name="T90" fmla="*/ 173 w 438"/>
                <a:gd name="T91" fmla="*/ 27 h 341"/>
                <a:gd name="T92" fmla="*/ 149 w 438"/>
                <a:gd name="T93" fmla="*/ 36 h 341"/>
                <a:gd name="T94" fmla="*/ 131 w 438"/>
                <a:gd name="T95" fmla="*/ 42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8" h="341">
                  <a:moveTo>
                    <a:pt x="131" y="42"/>
                  </a:moveTo>
                  <a:lnTo>
                    <a:pt x="128" y="42"/>
                  </a:lnTo>
                  <a:lnTo>
                    <a:pt x="122" y="44"/>
                  </a:lnTo>
                  <a:lnTo>
                    <a:pt x="114" y="46"/>
                  </a:lnTo>
                  <a:lnTo>
                    <a:pt x="105" y="48"/>
                  </a:lnTo>
                  <a:lnTo>
                    <a:pt x="93" y="50"/>
                  </a:lnTo>
                  <a:lnTo>
                    <a:pt x="82" y="54"/>
                  </a:lnTo>
                  <a:lnTo>
                    <a:pt x="71" y="57"/>
                  </a:lnTo>
                  <a:lnTo>
                    <a:pt x="59" y="65"/>
                  </a:lnTo>
                  <a:lnTo>
                    <a:pt x="52" y="67"/>
                  </a:lnTo>
                  <a:lnTo>
                    <a:pt x="46" y="71"/>
                  </a:lnTo>
                  <a:lnTo>
                    <a:pt x="40" y="73"/>
                  </a:lnTo>
                  <a:lnTo>
                    <a:pt x="34" y="78"/>
                  </a:lnTo>
                  <a:lnTo>
                    <a:pt x="29" y="82"/>
                  </a:lnTo>
                  <a:lnTo>
                    <a:pt x="25" y="88"/>
                  </a:lnTo>
                  <a:lnTo>
                    <a:pt x="19" y="93"/>
                  </a:lnTo>
                  <a:lnTo>
                    <a:pt x="15" y="99"/>
                  </a:lnTo>
                  <a:lnTo>
                    <a:pt x="12" y="105"/>
                  </a:lnTo>
                  <a:lnTo>
                    <a:pt x="8" y="112"/>
                  </a:lnTo>
                  <a:lnTo>
                    <a:pt x="4" y="118"/>
                  </a:lnTo>
                  <a:lnTo>
                    <a:pt x="4" y="126"/>
                  </a:lnTo>
                  <a:lnTo>
                    <a:pt x="0" y="133"/>
                  </a:lnTo>
                  <a:lnTo>
                    <a:pt x="0" y="143"/>
                  </a:lnTo>
                  <a:lnTo>
                    <a:pt x="0" y="152"/>
                  </a:lnTo>
                  <a:lnTo>
                    <a:pt x="2" y="162"/>
                  </a:lnTo>
                  <a:lnTo>
                    <a:pt x="2" y="171"/>
                  </a:lnTo>
                  <a:lnTo>
                    <a:pt x="4" y="181"/>
                  </a:lnTo>
                  <a:lnTo>
                    <a:pt x="4" y="188"/>
                  </a:lnTo>
                  <a:lnTo>
                    <a:pt x="6" y="198"/>
                  </a:lnTo>
                  <a:lnTo>
                    <a:pt x="8" y="206"/>
                  </a:lnTo>
                  <a:lnTo>
                    <a:pt x="10" y="213"/>
                  </a:lnTo>
                  <a:lnTo>
                    <a:pt x="12" y="221"/>
                  </a:lnTo>
                  <a:lnTo>
                    <a:pt x="15" y="228"/>
                  </a:lnTo>
                  <a:lnTo>
                    <a:pt x="17" y="236"/>
                  </a:lnTo>
                  <a:lnTo>
                    <a:pt x="21" y="242"/>
                  </a:lnTo>
                  <a:lnTo>
                    <a:pt x="25" y="249"/>
                  </a:lnTo>
                  <a:lnTo>
                    <a:pt x="27" y="255"/>
                  </a:lnTo>
                  <a:lnTo>
                    <a:pt x="31" y="261"/>
                  </a:lnTo>
                  <a:lnTo>
                    <a:pt x="36" y="268"/>
                  </a:lnTo>
                  <a:lnTo>
                    <a:pt x="40" y="274"/>
                  </a:lnTo>
                  <a:lnTo>
                    <a:pt x="44" y="280"/>
                  </a:lnTo>
                  <a:lnTo>
                    <a:pt x="52" y="287"/>
                  </a:lnTo>
                  <a:lnTo>
                    <a:pt x="61" y="297"/>
                  </a:lnTo>
                  <a:lnTo>
                    <a:pt x="71" y="304"/>
                  </a:lnTo>
                  <a:lnTo>
                    <a:pt x="82" y="310"/>
                  </a:lnTo>
                  <a:lnTo>
                    <a:pt x="91" y="314"/>
                  </a:lnTo>
                  <a:lnTo>
                    <a:pt x="103" y="320"/>
                  </a:lnTo>
                  <a:lnTo>
                    <a:pt x="114" y="323"/>
                  </a:lnTo>
                  <a:lnTo>
                    <a:pt x="124" y="325"/>
                  </a:lnTo>
                  <a:lnTo>
                    <a:pt x="135" y="325"/>
                  </a:lnTo>
                  <a:lnTo>
                    <a:pt x="145" y="329"/>
                  </a:lnTo>
                  <a:lnTo>
                    <a:pt x="154" y="331"/>
                  </a:lnTo>
                  <a:lnTo>
                    <a:pt x="166" y="333"/>
                  </a:lnTo>
                  <a:lnTo>
                    <a:pt x="175" y="335"/>
                  </a:lnTo>
                  <a:lnTo>
                    <a:pt x="185" y="337"/>
                  </a:lnTo>
                  <a:lnTo>
                    <a:pt x="194" y="339"/>
                  </a:lnTo>
                  <a:lnTo>
                    <a:pt x="206" y="341"/>
                  </a:lnTo>
                  <a:lnTo>
                    <a:pt x="215" y="339"/>
                  </a:lnTo>
                  <a:lnTo>
                    <a:pt x="225" y="339"/>
                  </a:lnTo>
                  <a:lnTo>
                    <a:pt x="228" y="339"/>
                  </a:lnTo>
                  <a:lnTo>
                    <a:pt x="234" y="337"/>
                  </a:lnTo>
                  <a:lnTo>
                    <a:pt x="242" y="337"/>
                  </a:lnTo>
                  <a:lnTo>
                    <a:pt x="247" y="335"/>
                  </a:lnTo>
                  <a:lnTo>
                    <a:pt x="253" y="331"/>
                  </a:lnTo>
                  <a:lnTo>
                    <a:pt x="259" y="329"/>
                  </a:lnTo>
                  <a:lnTo>
                    <a:pt x="266" y="325"/>
                  </a:lnTo>
                  <a:lnTo>
                    <a:pt x="272" y="323"/>
                  </a:lnTo>
                  <a:lnTo>
                    <a:pt x="280" y="320"/>
                  </a:lnTo>
                  <a:lnTo>
                    <a:pt x="285" y="314"/>
                  </a:lnTo>
                  <a:lnTo>
                    <a:pt x="293" y="310"/>
                  </a:lnTo>
                  <a:lnTo>
                    <a:pt x="303" y="306"/>
                  </a:lnTo>
                  <a:lnTo>
                    <a:pt x="310" y="299"/>
                  </a:lnTo>
                  <a:lnTo>
                    <a:pt x="318" y="293"/>
                  </a:lnTo>
                  <a:lnTo>
                    <a:pt x="323" y="287"/>
                  </a:lnTo>
                  <a:lnTo>
                    <a:pt x="331" y="282"/>
                  </a:lnTo>
                  <a:lnTo>
                    <a:pt x="339" y="274"/>
                  </a:lnTo>
                  <a:lnTo>
                    <a:pt x="346" y="268"/>
                  </a:lnTo>
                  <a:lnTo>
                    <a:pt x="352" y="261"/>
                  </a:lnTo>
                  <a:lnTo>
                    <a:pt x="361" y="255"/>
                  </a:lnTo>
                  <a:lnTo>
                    <a:pt x="365" y="247"/>
                  </a:lnTo>
                  <a:lnTo>
                    <a:pt x="373" y="242"/>
                  </a:lnTo>
                  <a:lnTo>
                    <a:pt x="379" y="234"/>
                  </a:lnTo>
                  <a:lnTo>
                    <a:pt x="386" y="228"/>
                  </a:lnTo>
                  <a:lnTo>
                    <a:pt x="392" y="221"/>
                  </a:lnTo>
                  <a:lnTo>
                    <a:pt x="398" y="213"/>
                  </a:lnTo>
                  <a:lnTo>
                    <a:pt x="403" y="207"/>
                  </a:lnTo>
                  <a:lnTo>
                    <a:pt x="409" y="200"/>
                  </a:lnTo>
                  <a:lnTo>
                    <a:pt x="413" y="192"/>
                  </a:lnTo>
                  <a:lnTo>
                    <a:pt x="417" y="185"/>
                  </a:lnTo>
                  <a:lnTo>
                    <a:pt x="420" y="177"/>
                  </a:lnTo>
                  <a:lnTo>
                    <a:pt x="424" y="171"/>
                  </a:lnTo>
                  <a:lnTo>
                    <a:pt x="428" y="164"/>
                  </a:lnTo>
                  <a:lnTo>
                    <a:pt x="430" y="156"/>
                  </a:lnTo>
                  <a:lnTo>
                    <a:pt x="434" y="149"/>
                  </a:lnTo>
                  <a:lnTo>
                    <a:pt x="436" y="143"/>
                  </a:lnTo>
                  <a:lnTo>
                    <a:pt x="436" y="135"/>
                  </a:lnTo>
                  <a:lnTo>
                    <a:pt x="436" y="128"/>
                  </a:lnTo>
                  <a:lnTo>
                    <a:pt x="436" y="120"/>
                  </a:lnTo>
                  <a:lnTo>
                    <a:pt x="438" y="112"/>
                  </a:lnTo>
                  <a:lnTo>
                    <a:pt x="436" y="107"/>
                  </a:lnTo>
                  <a:lnTo>
                    <a:pt x="434" y="99"/>
                  </a:lnTo>
                  <a:lnTo>
                    <a:pt x="432" y="93"/>
                  </a:lnTo>
                  <a:lnTo>
                    <a:pt x="430" y="86"/>
                  </a:lnTo>
                  <a:lnTo>
                    <a:pt x="424" y="80"/>
                  </a:lnTo>
                  <a:lnTo>
                    <a:pt x="422" y="73"/>
                  </a:lnTo>
                  <a:lnTo>
                    <a:pt x="419" y="67"/>
                  </a:lnTo>
                  <a:lnTo>
                    <a:pt x="415" y="61"/>
                  </a:lnTo>
                  <a:lnTo>
                    <a:pt x="407" y="52"/>
                  </a:lnTo>
                  <a:lnTo>
                    <a:pt x="400" y="42"/>
                  </a:lnTo>
                  <a:lnTo>
                    <a:pt x="390" y="35"/>
                  </a:lnTo>
                  <a:lnTo>
                    <a:pt x="382" y="27"/>
                  </a:lnTo>
                  <a:lnTo>
                    <a:pt x="373" y="21"/>
                  </a:lnTo>
                  <a:lnTo>
                    <a:pt x="363" y="16"/>
                  </a:lnTo>
                  <a:lnTo>
                    <a:pt x="354" y="12"/>
                  </a:lnTo>
                  <a:lnTo>
                    <a:pt x="344" y="8"/>
                  </a:lnTo>
                  <a:lnTo>
                    <a:pt x="335" y="4"/>
                  </a:lnTo>
                  <a:lnTo>
                    <a:pt x="325" y="2"/>
                  </a:lnTo>
                  <a:lnTo>
                    <a:pt x="316" y="0"/>
                  </a:lnTo>
                  <a:lnTo>
                    <a:pt x="306" y="0"/>
                  </a:lnTo>
                  <a:lnTo>
                    <a:pt x="299" y="0"/>
                  </a:lnTo>
                  <a:lnTo>
                    <a:pt x="291" y="2"/>
                  </a:lnTo>
                  <a:lnTo>
                    <a:pt x="280" y="2"/>
                  </a:lnTo>
                  <a:lnTo>
                    <a:pt x="270" y="6"/>
                  </a:lnTo>
                  <a:lnTo>
                    <a:pt x="263" y="6"/>
                  </a:lnTo>
                  <a:lnTo>
                    <a:pt x="257" y="8"/>
                  </a:lnTo>
                  <a:lnTo>
                    <a:pt x="251" y="8"/>
                  </a:lnTo>
                  <a:lnTo>
                    <a:pt x="246" y="12"/>
                  </a:lnTo>
                  <a:lnTo>
                    <a:pt x="238" y="12"/>
                  </a:lnTo>
                  <a:lnTo>
                    <a:pt x="232" y="14"/>
                  </a:lnTo>
                  <a:lnTo>
                    <a:pt x="225" y="14"/>
                  </a:lnTo>
                  <a:lnTo>
                    <a:pt x="219" y="16"/>
                  </a:lnTo>
                  <a:lnTo>
                    <a:pt x="211" y="17"/>
                  </a:lnTo>
                  <a:lnTo>
                    <a:pt x="206" y="19"/>
                  </a:lnTo>
                  <a:lnTo>
                    <a:pt x="198" y="21"/>
                  </a:lnTo>
                  <a:lnTo>
                    <a:pt x="192" y="25"/>
                  </a:lnTo>
                  <a:lnTo>
                    <a:pt x="187" y="25"/>
                  </a:lnTo>
                  <a:lnTo>
                    <a:pt x="179" y="27"/>
                  </a:lnTo>
                  <a:lnTo>
                    <a:pt x="173" y="27"/>
                  </a:lnTo>
                  <a:lnTo>
                    <a:pt x="168" y="29"/>
                  </a:lnTo>
                  <a:lnTo>
                    <a:pt x="158" y="33"/>
                  </a:lnTo>
                  <a:lnTo>
                    <a:pt x="149" y="36"/>
                  </a:lnTo>
                  <a:lnTo>
                    <a:pt x="141" y="38"/>
                  </a:lnTo>
                  <a:lnTo>
                    <a:pt x="135" y="40"/>
                  </a:lnTo>
                  <a:lnTo>
                    <a:pt x="131" y="42"/>
                  </a:lnTo>
                  <a:lnTo>
                    <a:pt x="131" y="42"/>
                  </a:lnTo>
                  <a:lnTo>
                    <a:pt x="131" y="42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auto">
            <a:xfrm>
              <a:off x="7299325" y="3513138"/>
              <a:ext cx="628650" cy="385763"/>
            </a:xfrm>
            <a:custGeom>
              <a:avLst/>
              <a:gdLst>
                <a:gd name="T0" fmla="*/ 211 w 793"/>
                <a:gd name="T1" fmla="*/ 10 h 487"/>
                <a:gd name="T2" fmla="*/ 177 w 793"/>
                <a:gd name="T3" fmla="*/ 2 h 487"/>
                <a:gd name="T4" fmla="*/ 139 w 793"/>
                <a:gd name="T5" fmla="*/ 0 h 487"/>
                <a:gd name="T6" fmla="*/ 99 w 793"/>
                <a:gd name="T7" fmla="*/ 4 h 487"/>
                <a:gd name="T8" fmla="*/ 67 w 793"/>
                <a:gd name="T9" fmla="*/ 27 h 487"/>
                <a:gd name="T10" fmla="*/ 48 w 793"/>
                <a:gd name="T11" fmla="*/ 65 h 487"/>
                <a:gd name="T12" fmla="*/ 42 w 793"/>
                <a:gd name="T13" fmla="*/ 103 h 487"/>
                <a:gd name="T14" fmla="*/ 51 w 793"/>
                <a:gd name="T15" fmla="*/ 139 h 487"/>
                <a:gd name="T16" fmla="*/ 65 w 793"/>
                <a:gd name="T17" fmla="*/ 171 h 487"/>
                <a:gd name="T18" fmla="*/ 42 w 793"/>
                <a:gd name="T19" fmla="*/ 209 h 487"/>
                <a:gd name="T20" fmla="*/ 8 w 793"/>
                <a:gd name="T21" fmla="*/ 247 h 487"/>
                <a:gd name="T22" fmla="*/ 2 w 793"/>
                <a:gd name="T23" fmla="*/ 285 h 487"/>
                <a:gd name="T24" fmla="*/ 30 w 793"/>
                <a:gd name="T25" fmla="*/ 327 h 487"/>
                <a:gd name="T26" fmla="*/ 63 w 793"/>
                <a:gd name="T27" fmla="*/ 357 h 487"/>
                <a:gd name="T28" fmla="*/ 101 w 793"/>
                <a:gd name="T29" fmla="*/ 390 h 487"/>
                <a:gd name="T30" fmla="*/ 141 w 793"/>
                <a:gd name="T31" fmla="*/ 416 h 487"/>
                <a:gd name="T32" fmla="*/ 183 w 793"/>
                <a:gd name="T33" fmla="*/ 441 h 487"/>
                <a:gd name="T34" fmla="*/ 224 w 793"/>
                <a:gd name="T35" fmla="*/ 460 h 487"/>
                <a:gd name="T36" fmla="*/ 264 w 793"/>
                <a:gd name="T37" fmla="*/ 473 h 487"/>
                <a:gd name="T38" fmla="*/ 306 w 793"/>
                <a:gd name="T39" fmla="*/ 479 h 487"/>
                <a:gd name="T40" fmla="*/ 344 w 793"/>
                <a:gd name="T41" fmla="*/ 481 h 487"/>
                <a:gd name="T42" fmla="*/ 386 w 793"/>
                <a:gd name="T43" fmla="*/ 485 h 487"/>
                <a:gd name="T44" fmla="*/ 430 w 793"/>
                <a:gd name="T45" fmla="*/ 487 h 487"/>
                <a:gd name="T46" fmla="*/ 472 w 793"/>
                <a:gd name="T47" fmla="*/ 487 h 487"/>
                <a:gd name="T48" fmla="*/ 515 w 793"/>
                <a:gd name="T49" fmla="*/ 481 h 487"/>
                <a:gd name="T50" fmla="*/ 555 w 793"/>
                <a:gd name="T51" fmla="*/ 473 h 487"/>
                <a:gd name="T52" fmla="*/ 593 w 793"/>
                <a:gd name="T53" fmla="*/ 460 h 487"/>
                <a:gd name="T54" fmla="*/ 627 w 793"/>
                <a:gd name="T55" fmla="*/ 451 h 487"/>
                <a:gd name="T56" fmla="*/ 658 w 793"/>
                <a:gd name="T57" fmla="*/ 447 h 487"/>
                <a:gd name="T58" fmla="*/ 702 w 793"/>
                <a:gd name="T59" fmla="*/ 430 h 487"/>
                <a:gd name="T60" fmla="*/ 740 w 793"/>
                <a:gd name="T61" fmla="*/ 392 h 487"/>
                <a:gd name="T62" fmla="*/ 759 w 793"/>
                <a:gd name="T63" fmla="*/ 354 h 487"/>
                <a:gd name="T64" fmla="*/ 776 w 793"/>
                <a:gd name="T65" fmla="*/ 319 h 487"/>
                <a:gd name="T66" fmla="*/ 787 w 793"/>
                <a:gd name="T67" fmla="*/ 285 h 487"/>
                <a:gd name="T68" fmla="*/ 793 w 793"/>
                <a:gd name="T69" fmla="*/ 240 h 487"/>
                <a:gd name="T70" fmla="*/ 772 w 793"/>
                <a:gd name="T71" fmla="*/ 217 h 487"/>
                <a:gd name="T72" fmla="*/ 738 w 793"/>
                <a:gd name="T73" fmla="*/ 223 h 487"/>
                <a:gd name="T74" fmla="*/ 719 w 793"/>
                <a:gd name="T75" fmla="*/ 204 h 487"/>
                <a:gd name="T76" fmla="*/ 713 w 793"/>
                <a:gd name="T77" fmla="*/ 175 h 487"/>
                <a:gd name="T78" fmla="*/ 704 w 793"/>
                <a:gd name="T79" fmla="*/ 128 h 487"/>
                <a:gd name="T80" fmla="*/ 685 w 793"/>
                <a:gd name="T81" fmla="*/ 88 h 487"/>
                <a:gd name="T82" fmla="*/ 652 w 793"/>
                <a:gd name="T83" fmla="*/ 48 h 487"/>
                <a:gd name="T84" fmla="*/ 614 w 793"/>
                <a:gd name="T85" fmla="*/ 21 h 487"/>
                <a:gd name="T86" fmla="*/ 580 w 793"/>
                <a:gd name="T87" fmla="*/ 8 h 487"/>
                <a:gd name="T88" fmla="*/ 548 w 793"/>
                <a:gd name="T89" fmla="*/ 2 h 487"/>
                <a:gd name="T90" fmla="*/ 513 w 793"/>
                <a:gd name="T91" fmla="*/ 2 h 487"/>
                <a:gd name="T92" fmla="*/ 464 w 793"/>
                <a:gd name="T93" fmla="*/ 4 h 487"/>
                <a:gd name="T94" fmla="*/ 434 w 793"/>
                <a:gd name="T95" fmla="*/ 4 h 487"/>
                <a:gd name="T96" fmla="*/ 401 w 793"/>
                <a:gd name="T97" fmla="*/ 8 h 487"/>
                <a:gd name="T98" fmla="*/ 369 w 793"/>
                <a:gd name="T99" fmla="*/ 10 h 487"/>
                <a:gd name="T100" fmla="*/ 338 w 793"/>
                <a:gd name="T101" fmla="*/ 12 h 487"/>
                <a:gd name="T102" fmla="*/ 281 w 793"/>
                <a:gd name="T103" fmla="*/ 15 h 487"/>
                <a:gd name="T104" fmla="*/ 247 w 793"/>
                <a:gd name="T105" fmla="*/ 1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93" h="487">
                  <a:moveTo>
                    <a:pt x="236" y="19"/>
                  </a:moveTo>
                  <a:lnTo>
                    <a:pt x="234" y="19"/>
                  </a:lnTo>
                  <a:lnTo>
                    <a:pt x="228" y="15"/>
                  </a:lnTo>
                  <a:lnTo>
                    <a:pt x="221" y="14"/>
                  </a:lnTo>
                  <a:lnTo>
                    <a:pt x="211" y="10"/>
                  </a:lnTo>
                  <a:lnTo>
                    <a:pt x="203" y="8"/>
                  </a:lnTo>
                  <a:lnTo>
                    <a:pt x="198" y="8"/>
                  </a:lnTo>
                  <a:lnTo>
                    <a:pt x="190" y="4"/>
                  </a:lnTo>
                  <a:lnTo>
                    <a:pt x="184" y="4"/>
                  </a:lnTo>
                  <a:lnTo>
                    <a:pt x="177" y="2"/>
                  </a:lnTo>
                  <a:lnTo>
                    <a:pt x="169" y="0"/>
                  </a:lnTo>
                  <a:lnTo>
                    <a:pt x="162" y="0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39" y="0"/>
                  </a:lnTo>
                  <a:lnTo>
                    <a:pt x="129" y="0"/>
                  </a:lnTo>
                  <a:lnTo>
                    <a:pt x="124" y="0"/>
                  </a:lnTo>
                  <a:lnTo>
                    <a:pt x="114" y="0"/>
                  </a:lnTo>
                  <a:lnTo>
                    <a:pt x="107" y="2"/>
                  </a:lnTo>
                  <a:lnTo>
                    <a:pt x="99" y="4"/>
                  </a:lnTo>
                  <a:lnTo>
                    <a:pt x="93" y="8"/>
                  </a:lnTo>
                  <a:lnTo>
                    <a:pt x="86" y="12"/>
                  </a:lnTo>
                  <a:lnTo>
                    <a:pt x="78" y="15"/>
                  </a:lnTo>
                  <a:lnTo>
                    <a:pt x="72" y="19"/>
                  </a:lnTo>
                  <a:lnTo>
                    <a:pt x="67" y="27"/>
                  </a:lnTo>
                  <a:lnTo>
                    <a:pt x="61" y="33"/>
                  </a:lnTo>
                  <a:lnTo>
                    <a:pt x="57" y="40"/>
                  </a:lnTo>
                  <a:lnTo>
                    <a:pt x="53" y="48"/>
                  </a:lnTo>
                  <a:lnTo>
                    <a:pt x="51" y="57"/>
                  </a:lnTo>
                  <a:lnTo>
                    <a:pt x="48" y="65"/>
                  </a:lnTo>
                  <a:lnTo>
                    <a:pt x="46" y="74"/>
                  </a:lnTo>
                  <a:lnTo>
                    <a:pt x="42" y="82"/>
                  </a:lnTo>
                  <a:lnTo>
                    <a:pt x="42" y="90"/>
                  </a:lnTo>
                  <a:lnTo>
                    <a:pt x="42" y="95"/>
                  </a:lnTo>
                  <a:lnTo>
                    <a:pt x="42" y="103"/>
                  </a:lnTo>
                  <a:lnTo>
                    <a:pt x="42" y="107"/>
                  </a:lnTo>
                  <a:lnTo>
                    <a:pt x="44" y="114"/>
                  </a:lnTo>
                  <a:lnTo>
                    <a:pt x="46" y="124"/>
                  </a:lnTo>
                  <a:lnTo>
                    <a:pt x="48" y="131"/>
                  </a:lnTo>
                  <a:lnTo>
                    <a:pt x="51" y="139"/>
                  </a:lnTo>
                  <a:lnTo>
                    <a:pt x="55" y="148"/>
                  </a:lnTo>
                  <a:lnTo>
                    <a:pt x="59" y="152"/>
                  </a:lnTo>
                  <a:lnTo>
                    <a:pt x="61" y="158"/>
                  </a:lnTo>
                  <a:lnTo>
                    <a:pt x="63" y="164"/>
                  </a:lnTo>
                  <a:lnTo>
                    <a:pt x="65" y="171"/>
                  </a:lnTo>
                  <a:lnTo>
                    <a:pt x="63" y="177"/>
                  </a:lnTo>
                  <a:lnTo>
                    <a:pt x="63" y="183"/>
                  </a:lnTo>
                  <a:lnTo>
                    <a:pt x="59" y="190"/>
                  </a:lnTo>
                  <a:lnTo>
                    <a:pt x="51" y="202"/>
                  </a:lnTo>
                  <a:lnTo>
                    <a:pt x="42" y="209"/>
                  </a:lnTo>
                  <a:lnTo>
                    <a:pt x="34" y="217"/>
                  </a:lnTo>
                  <a:lnTo>
                    <a:pt x="27" y="224"/>
                  </a:lnTo>
                  <a:lnTo>
                    <a:pt x="21" y="232"/>
                  </a:lnTo>
                  <a:lnTo>
                    <a:pt x="13" y="240"/>
                  </a:lnTo>
                  <a:lnTo>
                    <a:pt x="8" y="247"/>
                  </a:lnTo>
                  <a:lnTo>
                    <a:pt x="4" y="255"/>
                  </a:lnTo>
                  <a:lnTo>
                    <a:pt x="2" y="262"/>
                  </a:lnTo>
                  <a:lnTo>
                    <a:pt x="0" y="268"/>
                  </a:lnTo>
                  <a:lnTo>
                    <a:pt x="2" y="276"/>
                  </a:lnTo>
                  <a:lnTo>
                    <a:pt x="2" y="285"/>
                  </a:lnTo>
                  <a:lnTo>
                    <a:pt x="8" y="297"/>
                  </a:lnTo>
                  <a:lnTo>
                    <a:pt x="13" y="304"/>
                  </a:lnTo>
                  <a:lnTo>
                    <a:pt x="21" y="316"/>
                  </a:lnTo>
                  <a:lnTo>
                    <a:pt x="23" y="319"/>
                  </a:lnTo>
                  <a:lnTo>
                    <a:pt x="30" y="327"/>
                  </a:lnTo>
                  <a:lnTo>
                    <a:pt x="36" y="333"/>
                  </a:lnTo>
                  <a:lnTo>
                    <a:pt x="44" y="340"/>
                  </a:lnTo>
                  <a:lnTo>
                    <a:pt x="49" y="346"/>
                  </a:lnTo>
                  <a:lnTo>
                    <a:pt x="57" y="352"/>
                  </a:lnTo>
                  <a:lnTo>
                    <a:pt x="63" y="357"/>
                  </a:lnTo>
                  <a:lnTo>
                    <a:pt x="70" y="365"/>
                  </a:lnTo>
                  <a:lnTo>
                    <a:pt x="78" y="371"/>
                  </a:lnTo>
                  <a:lnTo>
                    <a:pt x="86" y="376"/>
                  </a:lnTo>
                  <a:lnTo>
                    <a:pt x="93" y="382"/>
                  </a:lnTo>
                  <a:lnTo>
                    <a:pt x="101" y="390"/>
                  </a:lnTo>
                  <a:lnTo>
                    <a:pt x="108" y="394"/>
                  </a:lnTo>
                  <a:lnTo>
                    <a:pt x="116" y="401"/>
                  </a:lnTo>
                  <a:lnTo>
                    <a:pt x="124" y="405"/>
                  </a:lnTo>
                  <a:lnTo>
                    <a:pt x="133" y="411"/>
                  </a:lnTo>
                  <a:lnTo>
                    <a:pt x="141" y="416"/>
                  </a:lnTo>
                  <a:lnTo>
                    <a:pt x="150" y="422"/>
                  </a:lnTo>
                  <a:lnTo>
                    <a:pt x="158" y="428"/>
                  </a:lnTo>
                  <a:lnTo>
                    <a:pt x="165" y="433"/>
                  </a:lnTo>
                  <a:lnTo>
                    <a:pt x="173" y="435"/>
                  </a:lnTo>
                  <a:lnTo>
                    <a:pt x="183" y="441"/>
                  </a:lnTo>
                  <a:lnTo>
                    <a:pt x="190" y="445"/>
                  </a:lnTo>
                  <a:lnTo>
                    <a:pt x="200" y="449"/>
                  </a:lnTo>
                  <a:lnTo>
                    <a:pt x="207" y="452"/>
                  </a:lnTo>
                  <a:lnTo>
                    <a:pt x="217" y="456"/>
                  </a:lnTo>
                  <a:lnTo>
                    <a:pt x="224" y="460"/>
                  </a:lnTo>
                  <a:lnTo>
                    <a:pt x="232" y="464"/>
                  </a:lnTo>
                  <a:lnTo>
                    <a:pt x="242" y="466"/>
                  </a:lnTo>
                  <a:lnTo>
                    <a:pt x="249" y="468"/>
                  </a:lnTo>
                  <a:lnTo>
                    <a:pt x="257" y="471"/>
                  </a:lnTo>
                  <a:lnTo>
                    <a:pt x="264" y="473"/>
                  </a:lnTo>
                  <a:lnTo>
                    <a:pt x="274" y="473"/>
                  </a:lnTo>
                  <a:lnTo>
                    <a:pt x="281" y="475"/>
                  </a:lnTo>
                  <a:lnTo>
                    <a:pt x="289" y="477"/>
                  </a:lnTo>
                  <a:lnTo>
                    <a:pt x="299" y="479"/>
                  </a:lnTo>
                  <a:lnTo>
                    <a:pt x="306" y="479"/>
                  </a:lnTo>
                  <a:lnTo>
                    <a:pt x="312" y="479"/>
                  </a:lnTo>
                  <a:lnTo>
                    <a:pt x="319" y="479"/>
                  </a:lnTo>
                  <a:lnTo>
                    <a:pt x="327" y="479"/>
                  </a:lnTo>
                  <a:lnTo>
                    <a:pt x="335" y="479"/>
                  </a:lnTo>
                  <a:lnTo>
                    <a:pt x="344" y="481"/>
                  </a:lnTo>
                  <a:lnTo>
                    <a:pt x="352" y="481"/>
                  </a:lnTo>
                  <a:lnTo>
                    <a:pt x="361" y="483"/>
                  </a:lnTo>
                  <a:lnTo>
                    <a:pt x="369" y="483"/>
                  </a:lnTo>
                  <a:lnTo>
                    <a:pt x="378" y="485"/>
                  </a:lnTo>
                  <a:lnTo>
                    <a:pt x="386" y="485"/>
                  </a:lnTo>
                  <a:lnTo>
                    <a:pt x="394" y="485"/>
                  </a:lnTo>
                  <a:lnTo>
                    <a:pt x="401" y="485"/>
                  </a:lnTo>
                  <a:lnTo>
                    <a:pt x="413" y="487"/>
                  </a:lnTo>
                  <a:lnTo>
                    <a:pt x="420" y="487"/>
                  </a:lnTo>
                  <a:lnTo>
                    <a:pt x="430" y="487"/>
                  </a:lnTo>
                  <a:lnTo>
                    <a:pt x="437" y="487"/>
                  </a:lnTo>
                  <a:lnTo>
                    <a:pt x="447" y="487"/>
                  </a:lnTo>
                  <a:lnTo>
                    <a:pt x="454" y="487"/>
                  </a:lnTo>
                  <a:lnTo>
                    <a:pt x="464" y="487"/>
                  </a:lnTo>
                  <a:lnTo>
                    <a:pt x="472" y="487"/>
                  </a:lnTo>
                  <a:lnTo>
                    <a:pt x="479" y="487"/>
                  </a:lnTo>
                  <a:lnTo>
                    <a:pt x="489" y="485"/>
                  </a:lnTo>
                  <a:lnTo>
                    <a:pt x="498" y="485"/>
                  </a:lnTo>
                  <a:lnTo>
                    <a:pt x="506" y="483"/>
                  </a:lnTo>
                  <a:lnTo>
                    <a:pt x="515" y="481"/>
                  </a:lnTo>
                  <a:lnTo>
                    <a:pt x="523" y="481"/>
                  </a:lnTo>
                  <a:lnTo>
                    <a:pt x="531" y="479"/>
                  </a:lnTo>
                  <a:lnTo>
                    <a:pt x="538" y="477"/>
                  </a:lnTo>
                  <a:lnTo>
                    <a:pt x="548" y="475"/>
                  </a:lnTo>
                  <a:lnTo>
                    <a:pt x="555" y="473"/>
                  </a:lnTo>
                  <a:lnTo>
                    <a:pt x="565" y="471"/>
                  </a:lnTo>
                  <a:lnTo>
                    <a:pt x="570" y="468"/>
                  </a:lnTo>
                  <a:lnTo>
                    <a:pt x="578" y="464"/>
                  </a:lnTo>
                  <a:lnTo>
                    <a:pt x="586" y="462"/>
                  </a:lnTo>
                  <a:lnTo>
                    <a:pt x="593" y="460"/>
                  </a:lnTo>
                  <a:lnTo>
                    <a:pt x="601" y="458"/>
                  </a:lnTo>
                  <a:lnTo>
                    <a:pt x="607" y="456"/>
                  </a:lnTo>
                  <a:lnTo>
                    <a:pt x="614" y="454"/>
                  </a:lnTo>
                  <a:lnTo>
                    <a:pt x="622" y="454"/>
                  </a:lnTo>
                  <a:lnTo>
                    <a:pt x="627" y="451"/>
                  </a:lnTo>
                  <a:lnTo>
                    <a:pt x="633" y="451"/>
                  </a:lnTo>
                  <a:lnTo>
                    <a:pt x="639" y="449"/>
                  </a:lnTo>
                  <a:lnTo>
                    <a:pt x="647" y="449"/>
                  </a:lnTo>
                  <a:lnTo>
                    <a:pt x="652" y="447"/>
                  </a:lnTo>
                  <a:lnTo>
                    <a:pt x="658" y="447"/>
                  </a:lnTo>
                  <a:lnTo>
                    <a:pt x="664" y="445"/>
                  </a:lnTo>
                  <a:lnTo>
                    <a:pt x="671" y="443"/>
                  </a:lnTo>
                  <a:lnTo>
                    <a:pt x="681" y="439"/>
                  </a:lnTo>
                  <a:lnTo>
                    <a:pt x="692" y="435"/>
                  </a:lnTo>
                  <a:lnTo>
                    <a:pt x="702" y="430"/>
                  </a:lnTo>
                  <a:lnTo>
                    <a:pt x="711" y="424"/>
                  </a:lnTo>
                  <a:lnTo>
                    <a:pt x="721" y="414"/>
                  </a:lnTo>
                  <a:lnTo>
                    <a:pt x="730" y="405"/>
                  </a:lnTo>
                  <a:lnTo>
                    <a:pt x="734" y="397"/>
                  </a:lnTo>
                  <a:lnTo>
                    <a:pt x="740" y="392"/>
                  </a:lnTo>
                  <a:lnTo>
                    <a:pt x="743" y="384"/>
                  </a:lnTo>
                  <a:lnTo>
                    <a:pt x="749" y="378"/>
                  </a:lnTo>
                  <a:lnTo>
                    <a:pt x="751" y="369"/>
                  </a:lnTo>
                  <a:lnTo>
                    <a:pt x="755" y="361"/>
                  </a:lnTo>
                  <a:lnTo>
                    <a:pt x="759" y="354"/>
                  </a:lnTo>
                  <a:lnTo>
                    <a:pt x="762" y="346"/>
                  </a:lnTo>
                  <a:lnTo>
                    <a:pt x="764" y="340"/>
                  </a:lnTo>
                  <a:lnTo>
                    <a:pt x="768" y="333"/>
                  </a:lnTo>
                  <a:lnTo>
                    <a:pt x="772" y="327"/>
                  </a:lnTo>
                  <a:lnTo>
                    <a:pt x="776" y="319"/>
                  </a:lnTo>
                  <a:lnTo>
                    <a:pt x="776" y="314"/>
                  </a:lnTo>
                  <a:lnTo>
                    <a:pt x="780" y="306"/>
                  </a:lnTo>
                  <a:lnTo>
                    <a:pt x="780" y="300"/>
                  </a:lnTo>
                  <a:lnTo>
                    <a:pt x="783" y="297"/>
                  </a:lnTo>
                  <a:lnTo>
                    <a:pt x="787" y="285"/>
                  </a:lnTo>
                  <a:lnTo>
                    <a:pt x="791" y="274"/>
                  </a:lnTo>
                  <a:lnTo>
                    <a:pt x="791" y="264"/>
                  </a:lnTo>
                  <a:lnTo>
                    <a:pt x="793" y="255"/>
                  </a:lnTo>
                  <a:lnTo>
                    <a:pt x="793" y="247"/>
                  </a:lnTo>
                  <a:lnTo>
                    <a:pt x="793" y="240"/>
                  </a:lnTo>
                  <a:lnTo>
                    <a:pt x="789" y="234"/>
                  </a:lnTo>
                  <a:lnTo>
                    <a:pt x="787" y="228"/>
                  </a:lnTo>
                  <a:lnTo>
                    <a:pt x="783" y="223"/>
                  </a:lnTo>
                  <a:lnTo>
                    <a:pt x="778" y="221"/>
                  </a:lnTo>
                  <a:lnTo>
                    <a:pt x="772" y="217"/>
                  </a:lnTo>
                  <a:lnTo>
                    <a:pt x="764" y="217"/>
                  </a:lnTo>
                  <a:lnTo>
                    <a:pt x="759" y="217"/>
                  </a:lnTo>
                  <a:lnTo>
                    <a:pt x="755" y="219"/>
                  </a:lnTo>
                  <a:lnTo>
                    <a:pt x="745" y="221"/>
                  </a:lnTo>
                  <a:lnTo>
                    <a:pt x="738" y="223"/>
                  </a:lnTo>
                  <a:lnTo>
                    <a:pt x="732" y="221"/>
                  </a:lnTo>
                  <a:lnTo>
                    <a:pt x="728" y="219"/>
                  </a:lnTo>
                  <a:lnTo>
                    <a:pt x="724" y="215"/>
                  </a:lnTo>
                  <a:lnTo>
                    <a:pt x="721" y="209"/>
                  </a:lnTo>
                  <a:lnTo>
                    <a:pt x="719" y="204"/>
                  </a:lnTo>
                  <a:lnTo>
                    <a:pt x="719" y="200"/>
                  </a:lnTo>
                  <a:lnTo>
                    <a:pt x="717" y="194"/>
                  </a:lnTo>
                  <a:lnTo>
                    <a:pt x="715" y="188"/>
                  </a:lnTo>
                  <a:lnTo>
                    <a:pt x="713" y="181"/>
                  </a:lnTo>
                  <a:lnTo>
                    <a:pt x="713" y="175"/>
                  </a:lnTo>
                  <a:lnTo>
                    <a:pt x="711" y="166"/>
                  </a:lnTo>
                  <a:lnTo>
                    <a:pt x="711" y="158"/>
                  </a:lnTo>
                  <a:lnTo>
                    <a:pt x="707" y="148"/>
                  </a:lnTo>
                  <a:lnTo>
                    <a:pt x="705" y="137"/>
                  </a:lnTo>
                  <a:lnTo>
                    <a:pt x="704" y="128"/>
                  </a:lnTo>
                  <a:lnTo>
                    <a:pt x="700" y="120"/>
                  </a:lnTo>
                  <a:lnTo>
                    <a:pt x="696" y="110"/>
                  </a:lnTo>
                  <a:lnTo>
                    <a:pt x="692" y="103"/>
                  </a:lnTo>
                  <a:lnTo>
                    <a:pt x="688" y="93"/>
                  </a:lnTo>
                  <a:lnTo>
                    <a:pt x="685" y="88"/>
                  </a:lnTo>
                  <a:lnTo>
                    <a:pt x="679" y="80"/>
                  </a:lnTo>
                  <a:lnTo>
                    <a:pt x="673" y="72"/>
                  </a:lnTo>
                  <a:lnTo>
                    <a:pt x="667" y="67"/>
                  </a:lnTo>
                  <a:lnTo>
                    <a:pt x="664" y="61"/>
                  </a:lnTo>
                  <a:lnTo>
                    <a:pt x="652" y="48"/>
                  </a:lnTo>
                  <a:lnTo>
                    <a:pt x="641" y="40"/>
                  </a:lnTo>
                  <a:lnTo>
                    <a:pt x="633" y="34"/>
                  </a:lnTo>
                  <a:lnTo>
                    <a:pt x="627" y="29"/>
                  </a:lnTo>
                  <a:lnTo>
                    <a:pt x="620" y="25"/>
                  </a:lnTo>
                  <a:lnTo>
                    <a:pt x="614" y="21"/>
                  </a:lnTo>
                  <a:lnTo>
                    <a:pt x="607" y="19"/>
                  </a:lnTo>
                  <a:lnTo>
                    <a:pt x="601" y="15"/>
                  </a:lnTo>
                  <a:lnTo>
                    <a:pt x="593" y="14"/>
                  </a:lnTo>
                  <a:lnTo>
                    <a:pt x="588" y="10"/>
                  </a:lnTo>
                  <a:lnTo>
                    <a:pt x="580" y="8"/>
                  </a:lnTo>
                  <a:lnTo>
                    <a:pt x="574" y="6"/>
                  </a:lnTo>
                  <a:lnTo>
                    <a:pt x="567" y="4"/>
                  </a:lnTo>
                  <a:lnTo>
                    <a:pt x="561" y="2"/>
                  </a:lnTo>
                  <a:lnTo>
                    <a:pt x="553" y="2"/>
                  </a:lnTo>
                  <a:lnTo>
                    <a:pt x="548" y="2"/>
                  </a:lnTo>
                  <a:lnTo>
                    <a:pt x="542" y="2"/>
                  </a:lnTo>
                  <a:lnTo>
                    <a:pt x="536" y="2"/>
                  </a:lnTo>
                  <a:lnTo>
                    <a:pt x="529" y="2"/>
                  </a:lnTo>
                  <a:lnTo>
                    <a:pt x="523" y="2"/>
                  </a:lnTo>
                  <a:lnTo>
                    <a:pt x="513" y="2"/>
                  </a:lnTo>
                  <a:lnTo>
                    <a:pt x="506" y="2"/>
                  </a:lnTo>
                  <a:lnTo>
                    <a:pt x="496" y="2"/>
                  </a:lnTo>
                  <a:lnTo>
                    <a:pt x="485" y="2"/>
                  </a:lnTo>
                  <a:lnTo>
                    <a:pt x="473" y="2"/>
                  </a:lnTo>
                  <a:lnTo>
                    <a:pt x="464" y="4"/>
                  </a:lnTo>
                  <a:lnTo>
                    <a:pt x="458" y="4"/>
                  </a:lnTo>
                  <a:lnTo>
                    <a:pt x="453" y="4"/>
                  </a:lnTo>
                  <a:lnTo>
                    <a:pt x="445" y="4"/>
                  </a:lnTo>
                  <a:lnTo>
                    <a:pt x="439" y="4"/>
                  </a:lnTo>
                  <a:lnTo>
                    <a:pt x="434" y="4"/>
                  </a:lnTo>
                  <a:lnTo>
                    <a:pt x="426" y="6"/>
                  </a:lnTo>
                  <a:lnTo>
                    <a:pt x="420" y="6"/>
                  </a:lnTo>
                  <a:lnTo>
                    <a:pt x="415" y="8"/>
                  </a:lnTo>
                  <a:lnTo>
                    <a:pt x="407" y="8"/>
                  </a:lnTo>
                  <a:lnTo>
                    <a:pt x="401" y="8"/>
                  </a:lnTo>
                  <a:lnTo>
                    <a:pt x="394" y="8"/>
                  </a:lnTo>
                  <a:lnTo>
                    <a:pt x="388" y="8"/>
                  </a:lnTo>
                  <a:lnTo>
                    <a:pt x="382" y="8"/>
                  </a:lnTo>
                  <a:lnTo>
                    <a:pt x="377" y="10"/>
                  </a:lnTo>
                  <a:lnTo>
                    <a:pt x="369" y="10"/>
                  </a:lnTo>
                  <a:lnTo>
                    <a:pt x="365" y="10"/>
                  </a:lnTo>
                  <a:lnTo>
                    <a:pt x="357" y="10"/>
                  </a:lnTo>
                  <a:lnTo>
                    <a:pt x="352" y="10"/>
                  </a:lnTo>
                  <a:lnTo>
                    <a:pt x="344" y="10"/>
                  </a:lnTo>
                  <a:lnTo>
                    <a:pt x="338" y="12"/>
                  </a:lnTo>
                  <a:lnTo>
                    <a:pt x="325" y="12"/>
                  </a:lnTo>
                  <a:lnTo>
                    <a:pt x="314" y="14"/>
                  </a:lnTo>
                  <a:lnTo>
                    <a:pt x="302" y="14"/>
                  </a:lnTo>
                  <a:lnTo>
                    <a:pt x="293" y="14"/>
                  </a:lnTo>
                  <a:lnTo>
                    <a:pt x="281" y="15"/>
                  </a:lnTo>
                  <a:lnTo>
                    <a:pt x="274" y="15"/>
                  </a:lnTo>
                  <a:lnTo>
                    <a:pt x="264" y="15"/>
                  </a:lnTo>
                  <a:lnTo>
                    <a:pt x="257" y="17"/>
                  </a:lnTo>
                  <a:lnTo>
                    <a:pt x="251" y="17"/>
                  </a:lnTo>
                  <a:lnTo>
                    <a:pt x="247" y="19"/>
                  </a:lnTo>
                  <a:lnTo>
                    <a:pt x="238" y="19"/>
                  </a:lnTo>
                  <a:lnTo>
                    <a:pt x="236" y="19"/>
                  </a:lnTo>
                  <a:lnTo>
                    <a:pt x="236" y="19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7921625" y="3571875"/>
              <a:ext cx="265113" cy="107950"/>
            </a:xfrm>
            <a:custGeom>
              <a:avLst/>
              <a:gdLst>
                <a:gd name="T0" fmla="*/ 38 w 335"/>
                <a:gd name="T1" fmla="*/ 57 h 137"/>
                <a:gd name="T2" fmla="*/ 50 w 335"/>
                <a:gd name="T3" fmla="*/ 61 h 137"/>
                <a:gd name="T4" fmla="*/ 67 w 335"/>
                <a:gd name="T5" fmla="*/ 67 h 137"/>
                <a:gd name="T6" fmla="*/ 90 w 335"/>
                <a:gd name="T7" fmla="*/ 74 h 137"/>
                <a:gd name="T8" fmla="*/ 113 w 335"/>
                <a:gd name="T9" fmla="*/ 78 h 137"/>
                <a:gd name="T10" fmla="*/ 124 w 335"/>
                <a:gd name="T11" fmla="*/ 78 h 137"/>
                <a:gd name="T12" fmla="*/ 137 w 335"/>
                <a:gd name="T13" fmla="*/ 78 h 137"/>
                <a:gd name="T14" fmla="*/ 151 w 335"/>
                <a:gd name="T15" fmla="*/ 78 h 137"/>
                <a:gd name="T16" fmla="*/ 164 w 335"/>
                <a:gd name="T17" fmla="*/ 76 h 137"/>
                <a:gd name="T18" fmla="*/ 175 w 335"/>
                <a:gd name="T19" fmla="*/ 73 h 137"/>
                <a:gd name="T20" fmla="*/ 189 w 335"/>
                <a:gd name="T21" fmla="*/ 69 h 137"/>
                <a:gd name="T22" fmla="*/ 210 w 335"/>
                <a:gd name="T23" fmla="*/ 55 h 137"/>
                <a:gd name="T24" fmla="*/ 234 w 335"/>
                <a:gd name="T25" fmla="*/ 42 h 137"/>
                <a:gd name="T26" fmla="*/ 255 w 335"/>
                <a:gd name="T27" fmla="*/ 29 h 137"/>
                <a:gd name="T28" fmla="*/ 276 w 335"/>
                <a:gd name="T29" fmla="*/ 17 h 137"/>
                <a:gd name="T30" fmla="*/ 295 w 335"/>
                <a:gd name="T31" fmla="*/ 8 h 137"/>
                <a:gd name="T32" fmla="*/ 312 w 335"/>
                <a:gd name="T33" fmla="*/ 2 h 137"/>
                <a:gd name="T34" fmla="*/ 322 w 335"/>
                <a:gd name="T35" fmla="*/ 0 h 137"/>
                <a:gd name="T36" fmla="*/ 329 w 335"/>
                <a:gd name="T37" fmla="*/ 8 h 137"/>
                <a:gd name="T38" fmla="*/ 335 w 335"/>
                <a:gd name="T39" fmla="*/ 23 h 137"/>
                <a:gd name="T40" fmla="*/ 333 w 335"/>
                <a:gd name="T41" fmla="*/ 38 h 137"/>
                <a:gd name="T42" fmla="*/ 326 w 335"/>
                <a:gd name="T43" fmla="*/ 46 h 137"/>
                <a:gd name="T44" fmla="*/ 316 w 335"/>
                <a:gd name="T45" fmla="*/ 55 h 137"/>
                <a:gd name="T46" fmla="*/ 301 w 335"/>
                <a:gd name="T47" fmla="*/ 63 h 137"/>
                <a:gd name="T48" fmla="*/ 282 w 335"/>
                <a:gd name="T49" fmla="*/ 74 h 137"/>
                <a:gd name="T50" fmla="*/ 269 w 335"/>
                <a:gd name="T51" fmla="*/ 76 h 137"/>
                <a:gd name="T52" fmla="*/ 257 w 335"/>
                <a:gd name="T53" fmla="*/ 82 h 137"/>
                <a:gd name="T54" fmla="*/ 236 w 335"/>
                <a:gd name="T55" fmla="*/ 95 h 137"/>
                <a:gd name="T56" fmla="*/ 215 w 335"/>
                <a:gd name="T57" fmla="*/ 107 h 137"/>
                <a:gd name="T58" fmla="*/ 194 w 335"/>
                <a:gd name="T59" fmla="*/ 120 h 137"/>
                <a:gd name="T60" fmla="*/ 172 w 335"/>
                <a:gd name="T61" fmla="*/ 128 h 137"/>
                <a:gd name="T62" fmla="*/ 151 w 335"/>
                <a:gd name="T63" fmla="*/ 135 h 137"/>
                <a:gd name="T64" fmla="*/ 128 w 335"/>
                <a:gd name="T65" fmla="*/ 137 h 137"/>
                <a:gd name="T66" fmla="*/ 105 w 335"/>
                <a:gd name="T67" fmla="*/ 133 h 137"/>
                <a:gd name="T68" fmla="*/ 92 w 335"/>
                <a:gd name="T69" fmla="*/ 130 h 137"/>
                <a:gd name="T70" fmla="*/ 78 w 335"/>
                <a:gd name="T71" fmla="*/ 126 h 137"/>
                <a:gd name="T72" fmla="*/ 56 w 335"/>
                <a:gd name="T73" fmla="*/ 122 h 137"/>
                <a:gd name="T74" fmla="*/ 37 w 335"/>
                <a:gd name="T75" fmla="*/ 118 h 137"/>
                <a:gd name="T76" fmla="*/ 21 w 335"/>
                <a:gd name="T77" fmla="*/ 116 h 137"/>
                <a:gd name="T78" fmla="*/ 8 w 335"/>
                <a:gd name="T79" fmla="*/ 111 h 137"/>
                <a:gd name="T80" fmla="*/ 2 w 335"/>
                <a:gd name="T81" fmla="*/ 105 h 137"/>
                <a:gd name="T82" fmla="*/ 2 w 335"/>
                <a:gd name="T83" fmla="*/ 95 h 137"/>
                <a:gd name="T84" fmla="*/ 8 w 335"/>
                <a:gd name="T85" fmla="*/ 84 h 137"/>
                <a:gd name="T86" fmla="*/ 16 w 335"/>
                <a:gd name="T87" fmla="*/ 71 h 137"/>
                <a:gd name="T88" fmla="*/ 23 w 335"/>
                <a:gd name="T89" fmla="*/ 61 h 137"/>
                <a:gd name="T90" fmla="*/ 33 w 335"/>
                <a:gd name="T91" fmla="*/ 55 h 137"/>
                <a:gd name="T92" fmla="*/ 35 w 335"/>
                <a:gd name="T93" fmla="*/ 5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5" h="137">
                  <a:moveTo>
                    <a:pt x="35" y="55"/>
                  </a:moveTo>
                  <a:lnTo>
                    <a:pt x="38" y="57"/>
                  </a:lnTo>
                  <a:lnTo>
                    <a:pt x="44" y="57"/>
                  </a:lnTo>
                  <a:lnTo>
                    <a:pt x="50" y="61"/>
                  </a:lnTo>
                  <a:lnTo>
                    <a:pt x="56" y="63"/>
                  </a:lnTo>
                  <a:lnTo>
                    <a:pt x="67" y="67"/>
                  </a:lnTo>
                  <a:lnTo>
                    <a:pt x="76" y="71"/>
                  </a:lnTo>
                  <a:lnTo>
                    <a:pt x="90" y="74"/>
                  </a:lnTo>
                  <a:lnTo>
                    <a:pt x="99" y="76"/>
                  </a:lnTo>
                  <a:lnTo>
                    <a:pt x="113" y="78"/>
                  </a:lnTo>
                  <a:lnTo>
                    <a:pt x="118" y="78"/>
                  </a:lnTo>
                  <a:lnTo>
                    <a:pt x="124" y="78"/>
                  </a:lnTo>
                  <a:lnTo>
                    <a:pt x="132" y="78"/>
                  </a:lnTo>
                  <a:lnTo>
                    <a:pt x="137" y="78"/>
                  </a:lnTo>
                  <a:lnTo>
                    <a:pt x="143" y="78"/>
                  </a:lnTo>
                  <a:lnTo>
                    <a:pt x="151" y="78"/>
                  </a:lnTo>
                  <a:lnTo>
                    <a:pt x="156" y="76"/>
                  </a:lnTo>
                  <a:lnTo>
                    <a:pt x="164" y="76"/>
                  </a:lnTo>
                  <a:lnTo>
                    <a:pt x="170" y="74"/>
                  </a:lnTo>
                  <a:lnTo>
                    <a:pt x="175" y="73"/>
                  </a:lnTo>
                  <a:lnTo>
                    <a:pt x="181" y="71"/>
                  </a:lnTo>
                  <a:lnTo>
                    <a:pt x="189" y="69"/>
                  </a:lnTo>
                  <a:lnTo>
                    <a:pt x="198" y="63"/>
                  </a:lnTo>
                  <a:lnTo>
                    <a:pt x="210" y="55"/>
                  </a:lnTo>
                  <a:lnTo>
                    <a:pt x="221" y="50"/>
                  </a:lnTo>
                  <a:lnTo>
                    <a:pt x="234" y="42"/>
                  </a:lnTo>
                  <a:lnTo>
                    <a:pt x="244" y="36"/>
                  </a:lnTo>
                  <a:lnTo>
                    <a:pt x="255" y="29"/>
                  </a:lnTo>
                  <a:lnTo>
                    <a:pt x="267" y="23"/>
                  </a:lnTo>
                  <a:lnTo>
                    <a:pt x="276" y="17"/>
                  </a:lnTo>
                  <a:lnTo>
                    <a:pt x="286" y="12"/>
                  </a:lnTo>
                  <a:lnTo>
                    <a:pt x="295" y="8"/>
                  </a:lnTo>
                  <a:lnTo>
                    <a:pt x="303" y="4"/>
                  </a:lnTo>
                  <a:lnTo>
                    <a:pt x="312" y="2"/>
                  </a:lnTo>
                  <a:lnTo>
                    <a:pt x="316" y="0"/>
                  </a:lnTo>
                  <a:lnTo>
                    <a:pt x="322" y="0"/>
                  </a:lnTo>
                  <a:lnTo>
                    <a:pt x="326" y="4"/>
                  </a:lnTo>
                  <a:lnTo>
                    <a:pt x="329" y="8"/>
                  </a:lnTo>
                  <a:lnTo>
                    <a:pt x="331" y="16"/>
                  </a:lnTo>
                  <a:lnTo>
                    <a:pt x="335" y="23"/>
                  </a:lnTo>
                  <a:lnTo>
                    <a:pt x="335" y="31"/>
                  </a:lnTo>
                  <a:lnTo>
                    <a:pt x="333" y="38"/>
                  </a:lnTo>
                  <a:lnTo>
                    <a:pt x="329" y="42"/>
                  </a:lnTo>
                  <a:lnTo>
                    <a:pt x="326" y="46"/>
                  </a:lnTo>
                  <a:lnTo>
                    <a:pt x="322" y="52"/>
                  </a:lnTo>
                  <a:lnTo>
                    <a:pt x="316" y="55"/>
                  </a:lnTo>
                  <a:lnTo>
                    <a:pt x="308" y="59"/>
                  </a:lnTo>
                  <a:lnTo>
                    <a:pt x="301" y="63"/>
                  </a:lnTo>
                  <a:lnTo>
                    <a:pt x="291" y="69"/>
                  </a:lnTo>
                  <a:lnTo>
                    <a:pt x="282" y="74"/>
                  </a:lnTo>
                  <a:lnTo>
                    <a:pt x="276" y="74"/>
                  </a:lnTo>
                  <a:lnTo>
                    <a:pt x="269" y="76"/>
                  </a:lnTo>
                  <a:lnTo>
                    <a:pt x="263" y="78"/>
                  </a:lnTo>
                  <a:lnTo>
                    <a:pt x="257" y="82"/>
                  </a:lnTo>
                  <a:lnTo>
                    <a:pt x="248" y="88"/>
                  </a:lnTo>
                  <a:lnTo>
                    <a:pt x="236" y="95"/>
                  </a:lnTo>
                  <a:lnTo>
                    <a:pt x="225" y="101"/>
                  </a:lnTo>
                  <a:lnTo>
                    <a:pt x="215" y="107"/>
                  </a:lnTo>
                  <a:lnTo>
                    <a:pt x="204" y="112"/>
                  </a:lnTo>
                  <a:lnTo>
                    <a:pt x="194" y="120"/>
                  </a:lnTo>
                  <a:lnTo>
                    <a:pt x="183" y="124"/>
                  </a:lnTo>
                  <a:lnTo>
                    <a:pt x="172" y="128"/>
                  </a:lnTo>
                  <a:lnTo>
                    <a:pt x="162" y="131"/>
                  </a:lnTo>
                  <a:lnTo>
                    <a:pt x="151" y="135"/>
                  </a:lnTo>
                  <a:lnTo>
                    <a:pt x="139" y="135"/>
                  </a:lnTo>
                  <a:lnTo>
                    <a:pt x="128" y="137"/>
                  </a:lnTo>
                  <a:lnTo>
                    <a:pt x="116" y="135"/>
                  </a:lnTo>
                  <a:lnTo>
                    <a:pt x="105" y="133"/>
                  </a:lnTo>
                  <a:lnTo>
                    <a:pt x="97" y="130"/>
                  </a:lnTo>
                  <a:lnTo>
                    <a:pt x="92" y="130"/>
                  </a:lnTo>
                  <a:lnTo>
                    <a:pt x="84" y="128"/>
                  </a:lnTo>
                  <a:lnTo>
                    <a:pt x="78" y="126"/>
                  </a:lnTo>
                  <a:lnTo>
                    <a:pt x="67" y="124"/>
                  </a:lnTo>
                  <a:lnTo>
                    <a:pt x="56" y="122"/>
                  </a:lnTo>
                  <a:lnTo>
                    <a:pt x="46" y="120"/>
                  </a:lnTo>
                  <a:lnTo>
                    <a:pt x="37" y="118"/>
                  </a:lnTo>
                  <a:lnTo>
                    <a:pt x="29" y="116"/>
                  </a:lnTo>
                  <a:lnTo>
                    <a:pt x="21" y="116"/>
                  </a:lnTo>
                  <a:lnTo>
                    <a:pt x="14" y="112"/>
                  </a:lnTo>
                  <a:lnTo>
                    <a:pt x="8" y="111"/>
                  </a:lnTo>
                  <a:lnTo>
                    <a:pt x="6" y="107"/>
                  </a:lnTo>
                  <a:lnTo>
                    <a:pt x="2" y="105"/>
                  </a:lnTo>
                  <a:lnTo>
                    <a:pt x="0" y="101"/>
                  </a:lnTo>
                  <a:lnTo>
                    <a:pt x="2" y="95"/>
                  </a:lnTo>
                  <a:lnTo>
                    <a:pt x="4" y="90"/>
                  </a:lnTo>
                  <a:lnTo>
                    <a:pt x="8" y="84"/>
                  </a:lnTo>
                  <a:lnTo>
                    <a:pt x="12" y="76"/>
                  </a:lnTo>
                  <a:lnTo>
                    <a:pt x="16" y="71"/>
                  </a:lnTo>
                  <a:lnTo>
                    <a:pt x="19" y="65"/>
                  </a:lnTo>
                  <a:lnTo>
                    <a:pt x="23" y="61"/>
                  </a:lnTo>
                  <a:lnTo>
                    <a:pt x="27" y="55"/>
                  </a:lnTo>
                  <a:lnTo>
                    <a:pt x="33" y="55"/>
                  </a:lnTo>
                  <a:lnTo>
                    <a:pt x="35" y="54"/>
                  </a:lnTo>
                  <a:lnTo>
                    <a:pt x="35" y="55"/>
                  </a:lnTo>
                  <a:lnTo>
                    <a:pt x="35" y="55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7816850" y="4013200"/>
              <a:ext cx="254000" cy="141288"/>
            </a:xfrm>
            <a:custGeom>
              <a:avLst/>
              <a:gdLst>
                <a:gd name="T0" fmla="*/ 21 w 320"/>
                <a:gd name="T1" fmla="*/ 120 h 179"/>
                <a:gd name="T2" fmla="*/ 34 w 320"/>
                <a:gd name="T3" fmla="*/ 110 h 179"/>
                <a:gd name="T4" fmla="*/ 53 w 320"/>
                <a:gd name="T5" fmla="*/ 103 h 179"/>
                <a:gd name="T6" fmla="*/ 71 w 320"/>
                <a:gd name="T7" fmla="*/ 108 h 179"/>
                <a:gd name="T8" fmla="*/ 86 w 320"/>
                <a:gd name="T9" fmla="*/ 124 h 179"/>
                <a:gd name="T10" fmla="*/ 103 w 320"/>
                <a:gd name="T11" fmla="*/ 131 h 179"/>
                <a:gd name="T12" fmla="*/ 116 w 320"/>
                <a:gd name="T13" fmla="*/ 133 h 179"/>
                <a:gd name="T14" fmla="*/ 130 w 320"/>
                <a:gd name="T15" fmla="*/ 133 h 179"/>
                <a:gd name="T16" fmla="*/ 143 w 320"/>
                <a:gd name="T17" fmla="*/ 129 h 179"/>
                <a:gd name="T18" fmla="*/ 160 w 320"/>
                <a:gd name="T19" fmla="*/ 122 h 179"/>
                <a:gd name="T20" fmla="*/ 179 w 320"/>
                <a:gd name="T21" fmla="*/ 105 h 179"/>
                <a:gd name="T22" fmla="*/ 187 w 320"/>
                <a:gd name="T23" fmla="*/ 93 h 179"/>
                <a:gd name="T24" fmla="*/ 192 w 320"/>
                <a:gd name="T25" fmla="*/ 86 h 179"/>
                <a:gd name="T26" fmla="*/ 204 w 320"/>
                <a:gd name="T27" fmla="*/ 84 h 179"/>
                <a:gd name="T28" fmla="*/ 217 w 320"/>
                <a:gd name="T29" fmla="*/ 82 h 179"/>
                <a:gd name="T30" fmla="*/ 232 w 320"/>
                <a:gd name="T31" fmla="*/ 80 h 179"/>
                <a:gd name="T32" fmla="*/ 244 w 320"/>
                <a:gd name="T33" fmla="*/ 72 h 179"/>
                <a:gd name="T34" fmla="*/ 251 w 320"/>
                <a:gd name="T35" fmla="*/ 57 h 179"/>
                <a:gd name="T36" fmla="*/ 251 w 320"/>
                <a:gd name="T37" fmla="*/ 40 h 179"/>
                <a:gd name="T38" fmla="*/ 251 w 320"/>
                <a:gd name="T39" fmla="*/ 29 h 179"/>
                <a:gd name="T40" fmla="*/ 253 w 320"/>
                <a:gd name="T41" fmla="*/ 15 h 179"/>
                <a:gd name="T42" fmla="*/ 263 w 320"/>
                <a:gd name="T43" fmla="*/ 10 h 179"/>
                <a:gd name="T44" fmla="*/ 280 w 320"/>
                <a:gd name="T45" fmla="*/ 4 h 179"/>
                <a:gd name="T46" fmla="*/ 297 w 320"/>
                <a:gd name="T47" fmla="*/ 0 h 179"/>
                <a:gd name="T48" fmla="*/ 314 w 320"/>
                <a:gd name="T49" fmla="*/ 6 h 179"/>
                <a:gd name="T50" fmla="*/ 320 w 320"/>
                <a:gd name="T51" fmla="*/ 17 h 179"/>
                <a:gd name="T52" fmla="*/ 316 w 320"/>
                <a:gd name="T53" fmla="*/ 31 h 179"/>
                <a:gd name="T54" fmla="*/ 310 w 320"/>
                <a:gd name="T55" fmla="*/ 46 h 179"/>
                <a:gd name="T56" fmla="*/ 301 w 320"/>
                <a:gd name="T57" fmla="*/ 65 h 179"/>
                <a:gd name="T58" fmla="*/ 289 w 320"/>
                <a:gd name="T59" fmla="*/ 84 h 179"/>
                <a:gd name="T60" fmla="*/ 276 w 320"/>
                <a:gd name="T61" fmla="*/ 101 h 179"/>
                <a:gd name="T62" fmla="*/ 263 w 320"/>
                <a:gd name="T63" fmla="*/ 116 h 179"/>
                <a:gd name="T64" fmla="*/ 249 w 320"/>
                <a:gd name="T65" fmla="*/ 129 h 179"/>
                <a:gd name="T66" fmla="*/ 234 w 320"/>
                <a:gd name="T67" fmla="*/ 143 h 179"/>
                <a:gd name="T68" fmla="*/ 213 w 320"/>
                <a:gd name="T69" fmla="*/ 154 h 179"/>
                <a:gd name="T70" fmla="*/ 196 w 320"/>
                <a:gd name="T71" fmla="*/ 164 h 179"/>
                <a:gd name="T72" fmla="*/ 183 w 320"/>
                <a:gd name="T73" fmla="*/ 167 h 179"/>
                <a:gd name="T74" fmla="*/ 168 w 320"/>
                <a:gd name="T75" fmla="*/ 171 h 179"/>
                <a:gd name="T76" fmla="*/ 150 w 320"/>
                <a:gd name="T77" fmla="*/ 173 h 179"/>
                <a:gd name="T78" fmla="*/ 128 w 320"/>
                <a:gd name="T79" fmla="*/ 173 h 179"/>
                <a:gd name="T80" fmla="*/ 105 w 320"/>
                <a:gd name="T81" fmla="*/ 175 h 179"/>
                <a:gd name="T82" fmla="*/ 84 w 320"/>
                <a:gd name="T83" fmla="*/ 177 h 179"/>
                <a:gd name="T84" fmla="*/ 63 w 320"/>
                <a:gd name="T85" fmla="*/ 177 h 179"/>
                <a:gd name="T86" fmla="*/ 44 w 320"/>
                <a:gd name="T87" fmla="*/ 177 h 179"/>
                <a:gd name="T88" fmla="*/ 27 w 320"/>
                <a:gd name="T89" fmla="*/ 175 h 179"/>
                <a:gd name="T90" fmla="*/ 14 w 320"/>
                <a:gd name="T91" fmla="*/ 171 h 179"/>
                <a:gd name="T92" fmla="*/ 6 w 320"/>
                <a:gd name="T93" fmla="*/ 162 h 179"/>
                <a:gd name="T94" fmla="*/ 0 w 320"/>
                <a:gd name="T95" fmla="*/ 152 h 179"/>
                <a:gd name="T96" fmla="*/ 0 w 320"/>
                <a:gd name="T97" fmla="*/ 141 h 179"/>
                <a:gd name="T98" fmla="*/ 2 w 320"/>
                <a:gd name="T99" fmla="*/ 129 h 179"/>
                <a:gd name="T100" fmla="*/ 14 w 320"/>
                <a:gd name="T101" fmla="*/ 122 h 179"/>
                <a:gd name="T102" fmla="*/ 17 w 320"/>
                <a:gd name="T103" fmla="*/ 12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0" h="179">
                  <a:moveTo>
                    <a:pt x="17" y="122"/>
                  </a:moveTo>
                  <a:lnTo>
                    <a:pt x="21" y="120"/>
                  </a:lnTo>
                  <a:lnTo>
                    <a:pt x="27" y="114"/>
                  </a:lnTo>
                  <a:lnTo>
                    <a:pt x="34" y="110"/>
                  </a:lnTo>
                  <a:lnTo>
                    <a:pt x="44" y="107"/>
                  </a:lnTo>
                  <a:lnTo>
                    <a:pt x="53" y="103"/>
                  </a:lnTo>
                  <a:lnTo>
                    <a:pt x="61" y="105"/>
                  </a:lnTo>
                  <a:lnTo>
                    <a:pt x="71" y="108"/>
                  </a:lnTo>
                  <a:lnTo>
                    <a:pt x="78" y="116"/>
                  </a:lnTo>
                  <a:lnTo>
                    <a:pt x="86" y="124"/>
                  </a:lnTo>
                  <a:lnTo>
                    <a:pt x="97" y="129"/>
                  </a:lnTo>
                  <a:lnTo>
                    <a:pt x="103" y="131"/>
                  </a:lnTo>
                  <a:lnTo>
                    <a:pt x="110" y="133"/>
                  </a:lnTo>
                  <a:lnTo>
                    <a:pt x="116" y="133"/>
                  </a:lnTo>
                  <a:lnTo>
                    <a:pt x="124" y="135"/>
                  </a:lnTo>
                  <a:lnTo>
                    <a:pt x="130" y="133"/>
                  </a:lnTo>
                  <a:lnTo>
                    <a:pt x="137" y="133"/>
                  </a:lnTo>
                  <a:lnTo>
                    <a:pt x="143" y="129"/>
                  </a:lnTo>
                  <a:lnTo>
                    <a:pt x="150" y="129"/>
                  </a:lnTo>
                  <a:lnTo>
                    <a:pt x="160" y="122"/>
                  </a:lnTo>
                  <a:lnTo>
                    <a:pt x="171" y="114"/>
                  </a:lnTo>
                  <a:lnTo>
                    <a:pt x="179" y="105"/>
                  </a:lnTo>
                  <a:lnTo>
                    <a:pt x="183" y="97"/>
                  </a:lnTo>
                  <a:lnTo>
                    <a:pt x="187" y="93"/>
                  </a:lnTo>
                  <a:lnTo>
                    <a:pt x="190" y="89"/>
                  </a:lnTo>
                  <a:lnTo>
                    <a:pt x="192" y="86"/>
                  </a:lnTo>
                  <a:lnTo>
                    <a:pt x="200" y="84"/>
                  </a:lnTo>
                  <a:lnTo>
                    <a:pt x="204" y="84"/>
                  </a:lnTo>
                  <a:lnTo>
                    <a:pt x="209" y="84"/>
                  </a:lnTo>
                  <a:lnTo>
                    <a:pt x="217" y="82"/>
                  </a:lnTo>
                  <a:lnTo>
                    <a:pt x="225" y="82"/>
                  </a:lnTo>
                  <a:lnTo>
                    <a:pt x="232" y="80"/>
                  </a:lnTo>
                  <a:lnTo>
                    <a:pt x="238" y="76"/>
                  </a:lnTo>
                  <a:lnTo>
                    <a:pt x="244" y="72"/>
                  </a:lnTo>
                  <a:lnTo>
                    <a:pt x="247" y="69"/>
                  </a:lnTo>
                  <a:lnTo>
                    <a:pt x="251" y="57"/>
                  </a:lnTo>
                  <a:lnTo>
                    <a:pt x="253" y="46"/>
                  </a:lnTo>
                  <a:lnTo>
                    <a:pt x="251" y="40"/>
                  </a:lnTo>
                  <a:lnTo>
                    <a:pt x="251" y="34"/>
                  </a:lnTo>
                  <a:lnTo>
                    <a:pt x="251" y="29"/>
                  </a:lnTo>
                  <a:lnTo>
                    <a:pt x="251" y="23"/>
                  </a:lnTo>
                  <a:lnTo>
                    <a:pt x="253" y="15"/>
                  </a:lnTo>
                  <a:lnTo>
                    <a:pt x="257" y="12"/>
                  </a:lnTo>
                  <a:lnTo>
                    <a:pt x="263" y="10"/>
                  </a:lnTo>
                  <a:lnTo>
                    <a:pt x="272" y="6"/>
                  </a:lnTo>
                  <a:lnTo>
                    <a:pt x="280" y="4"/>
                  </a:lnTo>
                  <a:lnTo>
                    <a:pt x="289" y="2"/>
                  </a:lnTo>
                  <a:lnTo>
                    <a:pt x="297" y="0"/>
                  </a:lnTo>
                  <a:lnTo>
                    <a:pt x="306" y="2"/>
                  </a:lnTo>
                  <a:lnTo>
                    <a:pt x="314" y="6"/>
                  </a:lnTo>
                  <a:lnTo>
                    <a:pt x="320" y="15"/>
                  </a:lnTo>
                  <a:lnTo>
                    <a:pt x="320" y="17"/>
                  </a:lnTo>
                  <a:lnTo>
                    <a:pt x="320" y="25"/>
                  </a:lnTo>
                  <a:lnTo>
                    <a:pt x="316" y="31"/>
                  </a:lnTo>
                  <a:lnTo>
                    <a:pt x="314" y="38"/>
                  </a:lnTo>
                  <a:lnTo>
                    <a:pt x="310" y="46"/>
                  </a:lnTo>
                  <a:lnTo>
                    <a:pt x="306" y="55"/>
                  </a:lnTo>
                  <a:lnTo>
                    <a:pt x="301" y="65"/>
                  </a:lnTo>
                  <a:lnTo>
                    <a:pt x="295" y="74"/>
                  </a:lnTo>
                  <a:lnTo>
                    <a:pt x="289" y="84"/>
                  </a:lnTo>
                  <a:lnTo>
                    <a:pt x="282" y="93"/>
                  </a:lnTo>
                  <a:lnTo>
                    <a:pt x="276" y="101"/>
                  </a:lnTo>
                  <a:lnTo>
                    <a:pt x="268" y="110"/>
                  </a:lnTo>
                  <a:lnTo>
                    <a:pt x="263" y="116"/>
                  </a:lnTo>
                  <a:lnTo>
                    <a:pt x="255" y="126"/>
                  </a:lnTo>
                  <a:lnTo>
                    <a:pt x="249" y="129"/>
                  </a:lnTo>
                  <a:lnTo>
                    <a:pt x="246" y="135"/>
                  </a:lnTo>
                  <a:lnTo>
                    <a:pt x="234" y="143"/>
                  </a:lnTo>
                  <a:lnTo>
                    <a:pt x="225" y="148"/>
                  </a:lnTo>
                  <a:lnTo>
                    <a:pt x="213" y="154"/>
                  </a:lnTo>
                  <a:lnTo>
                    <a:pt x="204" y="162"/>
                  </a:lnTo>
                  <a:lnTo>
                    <a:pt x="196" y="164"/>
                  </a:lnTo>
                  <a:lnTo>
                    <a:pt x="190" y="165"/>
                  </a:lnTo>
                  <a:lnTo>
                    <a:pt x="183" y="167"/>
                  </a:lnTo>
                  <a:lnTo>
                    <a:pt x="177" y="171"/>
                  </a:lnTo>
                  <a:lnTo>
                    <a:pt x="168" y="171"/>
                  </a:lnTo>
                  <a:lnTo>
                    <a:pt x="160" y="173"/>
                  </a:lnTo>
                  <a:lnTo>
                    <a:pt x="150" y="173"/>
                  </a:lnTo>
                  <a:lnTo>
                    <a:pt x="139" y="173"/>
                  </a:lnTo>
                  <a:lnTo>
                    <a:pt x="128" y="173"/>
                  </a:lnTo>
                  <a:lnTo>
                    <a:pt x="118" y="173"/>
                  </a:lnTo>
                  <a:lnTo>
                    <a:pt x="105" y="175"/>
                  </a:lnTo>
                  <a:lnTo>
                    <a:pt x="95" y="177"/>
                  </a:lnTo>
                  <a:lnTo>
                    <a:pt x="84" y="177"/>
                  </a:lnTo>
                  <a:lnTo>
                    <a:pt x="72" y="177"/>
                  </a:lnTo>
                  <a:lnTo>
                    <a:pt x="63" y="177"/>
                  </a:lnTo>
                  <a:lnTo>
                    <a:pt x="53" y="179"/>
                  </a:lnTo>
                  <a:lnTo>
                    <a:pt x="44" y="177"/>
                  </a:lnTo>
                  <a:lnTo>
                    <a:pt x="34" y="177"/>
                  </a:lnTo>
                  <a:lnTo>
                    <a:pt x="27" y="175"/>
                  </a:lnTo>
                  <a:lnTo>
                    <a:pt x="21" y="173"/>
                  </a:lnTo>
                  <a:lnTo>
                    <a:pt x="14" y="171"/>
                  </a:lnTo>
                  <a:lnTo>
                    <a:pt x="8" y="167"/>
                  </a:lnTo>
                  <a:lnTo>
                    <a:pt x="6" y="162"/>
                  </a:lnTo>
                  <a:lnTo>
                    <a:pt x="2" y="158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9"/>
                  </a:lnTo>
                  <a:lnTo>
                    <a:pt x="2" y="129"/>
                  </a:lnTo>
                  <a:lnTo>
                    <a:pt x="6" y="127"/>
                  </a:lnTo>
                  <a:lnTo>
                    <a:pt x="14" y="122"/>
                  </a:lnTo>
                  <a:lnTo>
                    <a:pt x="17" y="122"/>
                  </a:lnTo>
                  <a:lnTo>
                    <a:pt x="17" y="122"/>
                  </a:lnTo>
                  <a:close/>
                </a:path>
              </a:pathLst>
            </a:custGeom>
            <a:solidFill>
              <a:srgbClr val="F0D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7894638" y="3454400"/>
              <a:ext cx="261938" cy="161925"/>
            </a:xfrm>
            <a:custGeom>
              <a:avLst/>
              <a:gdLst>
                <a:gd name="T0" fmla="*/ 147 w 331"/>
                <a:gd name="T1" fmla="*/ 57 h 205"/>
                <a:gd name="T2" fmla="*/ 131 w 331"/>
                <a:gd name="T3" fmla="*/ 51 h 205"/>
                <a:gd name="T4" fmla="*/ 114 w 331"/>
                <a:gd name="T5" fmla="*/ 46 h 205"/>
                <a:gd name="T6" fmla="*/ 101 w 331"/>
                <a:gd name="T7" fmla="*/ 42 h 205"/>
                <a:gd name="T8" fmla="*/ 90 w 331"/>
                <a:gd name="T9" fmla="*/ 38 h 205"/>
                <a:gd name="T10" fmla="*/ 76 w 331"/>
                <a:gd name="T11" fmla="*/ 34 h 205"/>
                <a:gd name="T12" fmla="*/ 61 w 331"/>
                <a:gd name="T13" fmla="*/ 32 h 205"/>
                <a:gd name="T14" fmla="*/ 48 w 331"/>
                <a:gd name="T15" fmla="*/ 31 h 205"/>
                <a:gd name="T16" fmla="*/ 34 w 331"/>
                <a:gd name="T17" fmla="*/ 32 h 205"/>
                <a:gd name="T18" fmla="*/ 23 w 331"/>
                <a:gd name="T19" fmla="*/ 36 h 205"/>
                <a:gd name="T20" fmla="*/ 10 w 331"/>
                <a:gd name="T21" fmla="*/ 46 h 205"/>
                <a:gd name="T22" fmla="*/ 0 w 331"/>
                <a:gd name="T23" fmla="*/ 61 h 205"/>
                <a:gd name="T24" fmla="*/ 0 w 331"/>
                <a:gd name="T25" fmla="*/ 78 h 205"/>
                <a:gd name="T26" fmla="*/ 2 w 331"/>
                <a:gd name="T27" fmla="*/ 97 h 205"/>
                <a:gd name="T28" fmla="*/ 4 w 331"/>
                <a:gd name="T29" fmla="*/ 114 h 205"/>
                <a:gd name="T30" fmla="*/ 8 w 331"/>
                <a:gd name="T31" fmla="*/ 129 h 205"/>
                <a:gd name="T32" fmla="*/ 15 w 331"/>
                <a:gd name="T33" fmla="*/ 145 h 205"/>
                <a:gd name="T34" fmla="*/ 25 w 331"/>
                <a:gd name="T35" fmla="*/ 162 h 205"/>
                <a:gd name="T36" fmla="*/ 42 w 331"/>
                <a:gd name="T37" fmla="*/ 181 h 205"/>
                <a:gd name="T38" fmla="*/ 63 w 331"/>
                <a:gd name="T39" fmla="*/ 194 h 205"/>
                <a:gd name="T40" fmla="*/ 80 w 331"/>
                <a:gd name="T41" fmla="*/ 200 h 205"/>
                <a:gd name="T42" fmla="*/ 93 w 331"/>
                <a:gd name="T43" fmla="*/ 202 h 205"/>
                <a:gd name="T44" fmla="*/ 107 w 331"/>
                <a:gd name="T45" fmla="*/ 203 h 205"/>
                <a:gd name="T46" fmla="*/ 120 w 331"/>
                <a:gd name="T47" fmla="*/ 203 h 205"/>
                <a:gd name="T48" fmla="*/ 133 w 331"/>
                <a:gd name="T49" fmla="*/ 203 h 205"/>
                <a:gd name="T50" fmla="*/ 149 w 331"/>
                <a:gd name="T51" fmla="*/ 203 h 205"/>
                <a:gd name="T52" fmla="*/ 164 w 331"/>
                <a:gd name="T53" fmla="*/ 203 h 205"/>
                <a:gd name="T54" fmla="*/ 177 w 331"/>
                <a:gd name="T55" fmla="*/ 200 h 205"/>
                <a:gd name="T56" fmla="*/ 192 w 331"/>
                <a:gd name="T57" fmla="*/ 198 h 205"/>
                <a:gd name="T58" fmla="*/ 206 w 331"/>
                <a:gd name="T59" fmla="*/ 196 h 205"/>
                <a:gd name="T60" fmla="*/ 219 w 331"/>
                <a:gd name="T61" fmla="*/ 194 h 205"/>
                <a:gd name="T62" fmla="*/ 232 w 331"/>
                <a:gd name="T63" fmla="*/ 192 h 205"/>
                <a:gd name="T64" fmla="*/ 249 w 331"/>
                <a:gd name="T65" fmla="*/ 188 h 205"/>
                <a:gd name="T66" fmla="*/ 272 w 331"/>
                <a:gd name="T67" fmla="*/ 181 h 205"/>
                <a:gd name="T68" fmla="*/ 291 w 331"/>
                <a:gd name="T69" fmla="*/ 169 h 205"/>
                <a:gd name="T70" fmla="*/ 306 w 331"/>
                <a:gd name="T71" fmla="*/ 156 h 205"/>
                <a:gd name="T72" fmla="*/ 320 w 331"/>
                <a:gd name="T73" fmla="*/ 137 h 205"/>
                <a:gd name="T74" fmla="*/ 327 w 331"/>
                <a:gd name="T75" fmla="*/ 116 h 205"/>
                <a:gd name="T76" fmla="*/ 329 w 331"/>
                <a:gd name="T77" fmla="*/ 93 h 205"/>
                <a:gd name="T78" fmla="*/ 329 w 331"/>
                <a:gd name="T79" fmla="*/ 72 h 205"/>
                <a:gd name="T80" fmla="*/ 325 w 331"/>
                <a:gd name="T81" fmla="*/ 53 h 205"/>
                <a:gd name="T82" fmla="*/ 318 w 331"/>
                <a:gd name="T83" fmla="*/ 36 h 205"/>
                <a:gd name="T84" fmla="*/ 304 w 331"/>
                <a:gd name="T85" fmla="*/ 23 h 205"/>
                <a:gd name="T86" fmla="*/ 289 w 331"/>
                <a:gd name="T87" fmla="*/ 12 h 205"/>
                <a:gd name="T88" fmla="*/ 268 w 331"/>
                <a:gd name="T89" fmla="*/ 4 h 205"/>
                <a:gd name="T90" fmla="*/ 249 w 331"/>
                <a:gd name="T91" fmla="*/ 0 h 205"/>
                <a:gd name="T92" fmla="*/ 236 w 331"/>
                <a:gd name="T93" fmla="*/ 0 h 205"/>
                <a:gd name="T94" fmla="*/ 219 w 331"/>
                <a:gd name="T95" fmla="*/ 2 h 205"/>
                <a:gd name="T96" fmla="*/ 198 w 331"/>
                <a:gd name="T97" fmla="*/ 10 h 205"/>
                <a:gd name="T98" fmla="*/ 183 w 331"/>
                <a:gd name="T99" fmla="*/ 19 h 205"/>
                <a:gd name="T100" fmla="*/ 169 w 331"/>
                <a:gd name="T101" fmla="*/ 32 h 205"/>
                <a:gd name="T102" fmla="*/ 160 w 331"/>
                <a:gd name="T103" fmla="*/ 44 h 205"/>
                <a:gd name="T104" fmla="*/ 152 w 331"/>
                <a:gd name="T105" fmla="*/ 57 h 205"/>
                <a:gd name="T106" fmla="*/ 150 w 331"/>
                <a:gd name="T107" fmla="*/ 5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1" h="205">
                  <a:moveTo>
                    <a:pt x="150" y="59"/>
                  </a:moveTo>
                  <a:lnTo>
                    <a:pt x="147" y="57"/>
                  </a:lnTo>
                  <a:lnTo>
                    <a:pt x="141" y="55"/>
                  </a:lnTo>
                  <a:lnTo>
                    <a:pt x="131" y="51"/>
                  </a:lnTo>
                  <a:lnTo>
                    <a:pt x="122" y="50"/>
                  </a:lnTo>
                  <a:lnTo>
                    <a:pt x="114" y="46"/>
                  </a:lnTo>
                  <a:lnTo>
                    <a:pt x="109" y="44"/>
                  </a:lnTo>
                  <a:lnTo>
                    <a:pt x="101" y="42"/>
                  </a:lnTo>
                  <a:lnTo>
                    <a:pt x="95" y="40"/>
                  </a:lnTo>
                  <a:lnTo>
                    <a:pt x="90" y="38"/>
                  </a:lnTo>
                  <a:lnTo>
                    <a:pt x="82" y="36"/>
                  </a:lnTo>
                  <a:lnTo>
                    <a:pt x="76" y="34"/>
                  </a:lnTo>
                  <a:lnTo>
                    <a:pt x="69" y="34"/>
                  </a:lnTo>
                  <a:lnTo>
                    <a:pt x="61" y="32"/>
                  </a:lnTo>
                  <a:lnTo>
                    <a:pt x="55" y="31"/>
                  </a:lnTo>
                  <a:lnTo>
                    <a:pt x="48" y="31"/>
                  </a:lnTo>
                  <a:lnTo>
                    <a:pt x="42" y="32"/>
                  </a:lnTo>
                  <a:lnTo>
                    <a:pt x="34" y="32"/>
                  </a:lnTo>
                  <a:lnTo>
                    <a:pt x="29" y="32"/>
                  </a:lnTo>
                  <a:lnTo>
                    <a:pt x="23" y="36"/>
                  </a:lnTo>
                  <a:lnTo>
                    <a:pt x="19" y="38"/>
                  </a:lnTo>
                  <a:lnTo>
                    <a:pt x="10" y="46"/>
                  </a:lnTo>
                  <a:lnTo>
                    <a:pt x="4" y="55"/>
                  </a:lnTo>
                  <a:lnTo>
                    <a:pt x="0" y="61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2" y="88"/>
                  </a:lnTo>
                  <a:lnTo>
                    <a:pt x="2" y="97"/>
                  </a:lnTo>
                  <a:lnTo>
                    <a:pt x="2" y="107"/>
                  </a:lnTo>
                  <a:lnTo>
                    <a:pt x="4" y="114"/>
                  </a:lnTo>
                  <a:lnTo>
                    <a:pt x="8" y="122"/>
                  </a:lnTo>
                  <a:lnTo>
                    <a:pt x="8" y="129"/>
                  </a:lnTo>
                  <a:lnTo>
                    <a:pt x="12" y="137"/>
                  </a:lnTo>
                  <a:lnTo>
                    <a:pt x="15" y="145"/>
                  </a:lnTo>
                  <a:lnTo>
                    <a:pt x="19" y="152"/>
                  </a:lnTo>
                  <a:lnTo>
                    <a:pt x="25" y="162"/>
                  </a:lnTo>
                  <a:lnTo>
                    <a:pt x="33" y="173"/>
                  </a:lnTo>
                  <a:lnTo>
                    <a:pt x="42" y="181"/>
                  </a:lnTo>
                  <a:lnTo>
                    <a:pt x="53" y="190"/>
                  </a:lnTo>
                  <a:lnTo>
                    <a:pt x="63" y="194"/>
                  </a:lnTo>
                  <a:lnTo>
                    <a:pt x="74" y="198"/>
                  </a:lnTo>
                  <a:lnTo>
                    <a:pt x="80" y="200"/>
                  </a:lnTo>
                  <a:lnTo>
                    <a:pt x="86" y="200"/>
                  </a:lnTo>
                  <a:lnTo>
                    <a:pt x="93" y="202"/>
                  </a:lnTo>
                  <a:lnTo>
                    <a:pt x="99" y="203"/>
                  </a:lnTo>
                  <a:lnTo>
                    <a:pt x="107" y="203"/>
                  </a:lnTo>
                  <a:lnTo>
                    <a:pt x="112" y="203"/>
                  </a:lnTo>
                  <a:lnTo>
                    <a:pt x="120" y="203"/>
                  </a:lnTo>
                  <a:lnTo>
                    <a:pt x="126" y="205"/>
                  </a:lnTo>
                  <a:lnTo>
                    <a:pt x="133" y="203"/>
                  </a:lnTo>
                  <a:lnTo>
                    <a:pt x="141" y="203"/>
                  </a:lnTo>
                  <a:lnTo>
                    <a:pt x="149" y="203"/>
                  </a:lnTo>
                  <a:lnTo>
                    <a:pt x="156" y="203"/>
                  </a:lnTo>
                  <a:lnTo>
                    <a:pt x="164" y="203"/>
                  </a:lnTo>
                  <a:lnTo>
                    <a:pt x="171" y="202"/>
                  </a:lnTo>
                  <a:lnTo>
                    <a:pt x="177" y="200"/>
                  </a:lnTo>
                  <a:lnTo>
                    <a:pt x="185" y="200"/>
                  </a:lnTo>
                  <a:lnTo>
                    <a:pt x="192" y="198"/>
                  </a:lnTo>
                  <a:lnTo>
                    <a:pt x="198" y="198"/>
                  </a:lnTo>
                  <a:lnTo>
                    <a:pt x="206" y="196"/>
                  </a:lnTo>
                  <a:lnTo>
                    <a:pt x="213" y="196"/>
                  </a:lnTo>
                  <a:lnTo>
                    <a:pt x="219" y="194"/>
                  </a:lnTo>
                  <a:lnTo>
                    <a:pt x="225" y="194"/>
                  </a:lnTo>
                  <a:lnTo>
                    <a:pt x="232" y="192"/>
                  </a:lnTo>
                  <a:lnTo>
                    <a:pt x="238" y="192"/>
                  </a:lnTo>
                  <a:lnTo>
                    <a:pt x="249" y="188"/>
                  </a:lnTo>
                  <a:lnTo>
                    <a:pt x="263" y="186"/>
                  </a:lnTo>
                  <a:lnTo>
                    <a:pt x="272" y="181"/>
                  </a:lnTo>
                  <a:lnTo>
                    <a:pt x="282" y="177"/>
                  </a:lnTo>
                  <a:lnTo>
                    <a:pt x="291" y="169"/>
                  </a:lnTo>
                  <a:lnTo>
                    <a:pt x="301" y="164"/>
                  </a:lnTo>
                  <a:lnTo>
                    <a:pt x="306" y="156"/>
                  </a:lnTo>
                  <a:lnTo>
                    <a:pt x="314" y="146"/>
                  </a:lnTo>
                  <a:lnTo>
                    <a:pt x="320" y="137"/>
                  </a:lnTo>
                  <a:lnTo>
                    <a:pt x="323" y="127"/>
                  </a:lnTo>
                  <a:lnTo>
                    <a:pt x="327" y="116"/>
                  </a:lnTo>
                  <a:lnTo>
                    <a:pt x="329" y="105"/>
                  </a:lnTo>
                  <a:lnTo>
                    <a:pt x="329" y="93"/>
                  </a:lnTo>
                  <a:lnTo>
                    <a:pt x="331" y="84"/>
                  </a:lnTo>
                  <a:lnTo>
                    <a:pt x="329" y="72"/>
                  </a:lnTo>
                  <a:lnTo>
                    <a:pt x="329" y="63"/>
                  </a:lnTo>
                  <a:lnTo>
                    <a:pt x="325" y="53"/>
                  </a:lnTo>
                  <a:lnTo>
                    <a:pt x="323" y="46"/>
                  </a:lnTo>
                  <a:lnTo>
                    <a:pt x="318" y="36"/>
                  </a:lnTo>
                  <a:lnTo>
                    <a:pt x="312" y="29"/>
                  </a:lnTo>
                  <a:lnTo>
                    <a:pt x="304" y="23"/>
                  </a:lnTo>
                  <a:lnTo>
                    <a:pt x="297" y="17"/>
                  </a:lnTo>
                  <a:lnTo>
                    <a:pt x="289" y="12"/>
                  </a:lnTo>
                  <a:lnTo>
                    <a:pt x="278" y="8"/>
                  </a:lnTo>
                  <a:lnTo>
                    <a:pt x="268" y="4"/>
                  </a:lnTo>
                  <a:lnTo>
                    <a:pt x="257" y="2"/>
                  </a:lnTo>
                  <a:lnTo>
                    <a:pt x="249" y="0"/>
                  </a:lnTo>
                  <a:lnTo>
                    <a:pt x="242" y="0"/>
                  </a:lnTo>
                  <a:lnTo>
                    <a:pt x="236" y="0"/>
                  </a:lnTo>
                  <a:lnTo>
                    <a:pt x="230" y="0"/>
                  </a:lnTo>
                  <a:lnTo>
                    <a:pt x="219" y="2"/>
                  </a:lnTo>
                  <a:lnTo>
                    <a:pt x="209" y="6"/>
                  </a:lnTo>
                  <a:lnTo>
                    <a:pt x="198" y="10"/>
                  </a:lnTo>
                  <a:lnTo>
                    <a:pt x="190" y="13"/>
                  </a:lnTo>
                  <a:lnTo>
                    <a:pt x="183" y="19"/>
                  </a:lnTo>
                  <a:lnTo>
                    <a:pt x="177" y="27"/>
                  </a:lnTo>
                  <a:lnTo>
                    <a:pt x="169" y="32"/>
                  </a:lnTo>
                  <a:lnTo>
                    <a:pt x="164" y="38"/>
                  </a:lnTo>
                  <a:lnTo>
                    <a:pt x="160" y="44"/>
                  </a:lnTo>
                  <a:lnTo>
                    <a:pt x="156" y="50"/>
                  </a:lnTo>
                  <a:lnTo>
                    <a:pt x="152" y="57"/>
                  </a:lnTo>
                  <a:lnTo>
                    <a:pt x="150" y="59"/>
                  </a:lnTo>
                  <a:lnTo>
                    <a:pt x="150" y="59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8140700" y="3797300"/>
              <a:ext cx="336550" cy="233363"/>
            </a:xfrm>
            <a:custGeom>
              <a:avLst/>
              <a:gdLst>
                <a:gd name="T0" fmla="*/ 2 w 424"/>
                <a:gd name="T1" fmla="*/ 204 h 293"/>
                <a:gd name="T2" fmla="*/ 2 w 424"/>
                <a:gd name="T3" fmla="*/ 225 h 293"/>
                <a:gd name="T4" fmla="*/ 6 w 424"/>
                <a:gd name="T5" fmla="*/ 244 h 293"/>
                <a:gd name="T6" fmla="*/ 25 w 424"/>
                <a:gd name="T7" fmla="*/ 265 h 293"/>
                <a:gd name="T8" fmla="*/ 38 w 424"/>
                <a:gd name="T9" fmla="*/ 270 h 293"/>
                <a:gd name="T10" fmla="*/ 69 w 424"/>
                <a:gd name="T11" fmla="*/ 282 h 293"/>
                <a:gd name="T12" fmla="*/ 88 w 424"/>
                <a:gd name="T13" fmla="*/ 284 h 293"/>
                <a:gd name="T14" fmla="*/ 116 w 424"/>
                <a:gd name="T15" fmla="*/ 289 h 293"/>
                <a:gd name="T16" fmla="*/ 150 w 424"/>
                <a:gd name="T17" fmla="*/ 291 h 293"/>
                <a:gd name="T18" fmla="*/ 181 w 424"/>
                <a:gd name="T19" fmla="*/ 289 h 293"/>
                <a:gd name="T20" fmla="*/ 204 w 424"/>
                <a:gd name="T21" fmla="*/ 278 h 293"/>
                <a:gd name="T22" fmla="*/ 223 w 424"/>
                <a:gd name="T23" fmla="*/ 263 h 293"/>
                <a:gd name="T24" fmla="*/ 245 w 424"/>
                <a:gd name="T25" fmla="*/ 247 h 293"/>
                <a:gd name="T26" fmla="*/ 280 w 424"/>
                <a:gd name="T27" fmla="*/ 232 h 293"/>
                <a:gd name="T28" fmla="*/ 299 w 424"/>
                <a:gd name="T29" fmla="*/ 219 h 293"/>
                <a:gd name="T30" fmla="*/ 321 w 424"/>
                <a:gd name="T31" fmla="*/ 204 h 293"/>
                <a:gd name="T32" fmla="*/ 342 w 424"/>
                <a:gd name="T33" fmla="*/ 187 h 293"/>
                <a:gd name="T34" fmla="*/ 359 w 424"/>
                <a:gd name="T35" fmla="*/ 175 h 293"/>
                <a:gd name="T36" fmla="*/ 382 w 424"/>
                <a:gd name="T37" fmla="*/ 147 h 293"/>
                <a:gd name="T38" fmla="*/ 394 w 424"/>
                <a:gd name="T39" fmla="*/ 130 h 293"/>
                <a:gd name="T40" fmla="*/ 403 w 424"/>
                <a:gd name="T41" fmla="*/ 107 h 293"/>
                <a:gd name="T42" fmla="*/ 415 w 424"/>
                <a:gd name="T43" fmla="*/ 84 h 293"/>
                <a:gd name="T44" fmla="*/ 422 w 424"/>
                <a:gd name="T45" fmla="*/ 63 h 293"/>
                <a:gd name="T46" fmla="*/ 424 w 424"/>
                <a:gd name="T47" fmla="*/ 44 h 293"/>
                <a:gd name="T48" fmla="*/ 418 w 424"/>
                <a:gd name="T49" fmla="*/ 23 h 293"/>
                <a:gd name="T50" fmla="*/ 401 w 424"/>
                <a:gd name="T51" fmla="*/ 6 h 293"/>
                <a:gd name="T52" fmla="*/ 382 w 424"/>
                <a:gd name="T53" fmla="*/ 0 h 293"/>
                <a:gd name="T54" fmla="*/ 359 w 424"/>
                <a:gd name="T55" fmla="*/ 17 h 293"/>
                <a:gd name="T56" fmla="*/ 344 w 424"/>
                <a:gd name="T57" fmla="*/ 42 h 293"/>
                <a:gd name="T58" fmla="*/ 333 w 424"/>
                <a:gd name="T59" fmla="*/ 63 h 293"/>
                <a:gd name="T60" fmla="*/ 320 w 424"/>
                <a:gd name="T61" fmla="*/ 88 h 293"/>
                <a:gd name="T62" fmla="*/ 304 w 424"/>
                <a:gd name="T63" fmla="*/ 118 h 293"/>
                <a:gd name="T64" fmla="*/ 291 w 424"/>
                <a:gd name="T65" fmla="*/ 139 h 293"/>
                <a:gd name="T66" fmla="*/ 276 w 424"/>
                <a:gd name="T67" fmla="*/ 154 h 293"/>
                <a:gd name="T68" fmla="*/ 253 w 424"/>
                <a:gd name="T69" fmla="*/ 170 h 293"/>
                <a:gd name="T70" fmla="*/ 224 w 424"/>
                <a:gd name="T71" fmla="*/ 187 h 293"/>
                <a:gd name="T72" fmla="*/ 205 w 424"/>
                <a:gd name="T73" fmla="*/ 194 h 293"/>
                <a:gd name="T74" fmla="*/ 179 w 424"/>
                <a:gd name="T75" fmla="*/ 208 h 293"/>
                <a:gd name="T76" fmla="*/ 150 w 424"/>
                <a:gd name="T77" fmla="*/ 219 h 293"/>
                <a:gd name="T78" fmla="*/ 124 w 424"/>
                <a:gd name="T79" fmla="*/ 227 h 293"/>
                <a:gd name="T80" fmla="*/ 101 w 424"/>
                <a:gd name="T81" fmla="*/ 230 h 293"/>
                <a:gd name="T82" fmla="*/ 80 w 424"/>
                <a:gd name="T83" fmla="*/ 227 h 293"/>
                <a:gd name="T84" fmla="*/ 65 w 424"/>
                <a:gd name="T85" fmla="*/ 217 h 293"/>
                <a:gd name="T86" fmla="*/ 69 w 424"/>
                <a:gd name="T87" fmla="*/ 202 h 293"/>
                <a:gd name="T88" fmla="*/ 4 w 424"/>
                <a:gd name="T89" fmla="*/ 19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4" h="293">
                  <a:moveTo>
                    <a:pt x="4" y="190"/>
                  </a:moveTo>
                  <a:lnTo>
                    <a:pt x="4" y="198"/>
                  </a:lnTo>
                  <a:lnTo>
                    <a:pt x="2" y="204"/>
                  </a:lnTo>
                  <a:lnTo>
                    <a:pt x="0" y="209"/>
                  </a:lnTo>
                  <a:lnTo>
                    <a:pt x="0" y="217"/>
                  </a:lnTo>
                  <a:lnTo>
                    <a:pt x="2" y="225"/>
                  </a:lnTo>
                  <a:lnTo>
                    <a:pt x="2" y="230"/>
                  </a:lnTo>
                  <a:lnTo>
                    <a:pt x="4" y="238"/>
                  </a:lnTo>
                  <a:lnTo>
                    <a:pt x="6" y="244"/>
                  </a:lnTo>
                  <a:lnTo>
                    <a:pt x="12" y="251"/>
                  </a:lnTo>
                  <a:lnTo>
                    <a:pt x="17" y="257"/>
                  </a:lnTo>
                  <a:lnTo>
                    <a:pt x="25" y="265"/>
                  </a:lnTo>
                  <a:lnTo>
                    <a:pt x="29" y="266"/>
                  </a:lnTo>
                  <a:lnTo>
                    <a:pt x="32" y="268"/>
                  </a:lnTo>
                  <a:lnTo>
                    <a:pt x="38" y="270"/>
                  </a:lnTo>
                  <a:lnTo>
                    <a:pt x="46" y="274"/>
                  </a:lnTo>
                  <a:lnTo>
                    <a:pt x="57" y="278"/>
                  </a:lnTo>
                  <a:lnTo>
                    <a:pt x="69" y="282"/>
                  </a:lnTo>
                  <a:lnTo>
                    <a:pt x="74" y="282"/>
                  </a:lnTo>
                  <a:lnTo>
                    <a:pt x="82" y="284"/>
                  </a:lnTo>
                  <a:lnTo>
                    <a:pt x="88" y="284"/>
                  </a:lnTo>
                  <a:lnTo>
                    <a:pt x="93" y="287"/>
                  </a:lnTo>
                  <a:lnTo>
                    <a:pt x="105" y="287"/>
                  </a:lnTo>
                  <a:lnTo>
                    <a:pt x="116" y="289"/>
                  </a:lnTo>
                  <a:lnTo>
                    <a:pt x="128" y="291"/>
                  </a:lnTo>
                  <a:lnTo>
                    <a:pt x="141" y="293"/>
                  </a:lnTo>
                  <a:lnTo>
                    <a:pt x="150" y="291"/>
                  </a:lnTo>
                  <a:lnTo>
                    <a:pt x="160" y="291"/>
                  </a:lnTo>
                  <a:lnTo>
                    <a:pt x="169" y="289"/>
                  </a:lnTo>
                  <a:lnTo>
                    <a:pt x="181" y="289"/>
                  </a:lnTo>
                  <a:lnTo>
                    <a:pt x="188" y="285"/>
                  </a:lnTo>
                  <a:lnTo>
                    <a:pt x="196" y="282"/>
                  </a:lnTo>
                  <a:lnTo>
                    <a:pt x="204" y="278"/>
                  </a:lnTo>
                  <a:lnTo>
                    <a:pt x="211" y="272"/>
                  </a:lnTo>
                  <a:lnTo>
                    <a:pt x="217" y="266"/>
                  </a:lnTo>
                  <a:lnTo>
                    <a:pt x="223" y="263"/>
                  </a:lnTo>
                  <a:lnTo>
                    <a:pt x="228" y="257"/>
                  </a:lnTo>
                  <a:lnTo>
                    <a:pt x="234" y="255"/>
                  </a:lnTo>
                  <a:lnTo>
                    <a:pt x="245" y="247"/>
                  </a:lnTo>
                  <a:lnTo>
                    <a:pt x="255" y="244"/>
                  </a:lnTo>
                  <a:lnTo>
                    <a:pt x="266" y="238"/>
                  </a:lnTo>
                  <a:lnTo>
                    <a:pt x="280" y="232"/>
                  </a:lnTo>
                  <a:lnTo>
                    <a:pt x="285" y="227"/>
                  </a:lnTo>
                  <a:lnTo>
                    <a:pt x="293" y="225"/>
                  </a:lnTo>
                  <a:lnTo>
                    <a:pt x="299" y="219"/>
                  </a:lnTo>
                  <a:lnTo>
                    <a:pt x="308" y="215"/>
                  </a:lnTo>
                  <a:lnTo>
                    <a:pt x="316" y="209"/>
                  </a:lnTo>
                  <a:lnTo>
                    <a:pt x="321" y="204"/>
                  </a:lnTo>
                  <a:lnTo>
                    <a:pt x="329" y="198"/>
                  </a:lnTo>
                  <a:lnTo>
                    <a:pt x="337" y="192"/>
                  </a:lnTo>
                  <a:lnTo>
                    <a:pt x="342" y="187"/>
                  </a:lnTo>
                  <a:lnTo>
                    <a:pt x="348" y="185"/>
                  </a:lnTo>
                  <a:lnTo>
                    <a:pt x="354" y="179"/>
                  </a:lnTo>
                  <a:lnTo>
                    <a:pt x="359" y="175"/>
                  </a:lnTo>
                  <a:lnTo>
                    <a:pt x="369" y="164"/>
                  </a:lnTo>
                  <a:lnTo>
                    <a:pt x="379" y="154"/>
                  </a:lnTo>
                  <a:lnTo>
                    <a:pt x="382" y="147"/>
                  </a:lnTo>
                  <a:lnTo>
                    <a:pt x="388" y="141"/>
                  </a:lnTo>
                  <a:lnTo>
                    <a:pt x="390" y="135"/>
                  </a:lnTo>
                  <a:lnTo>
                    <a:pt x="394" y="130"/>
                  </a:lnTo>
                  <a:lnTo>
                    <a:pt x="396" y="122"/>
                  </a:lnTo>
                  <a:lnTo>
                    <a:pt x="399" y="114"/>
                  </a:lnTo>
                  <a:lnTo>
                    <a:pt x="403" y="107"/>
                  </a:lnTo>
                  <a:lnTo>
                    <a:pt x="407" y="101"/>
                  </a:lnTo>
                  <a:lnTo>
                    <a:pt x="411" y="92"/>
                  </a:lnTo>
                  <a:lnTo>
                    <a:pt x="415" y="84"/>
                  </a:lnTo>
                  <a:lnTo>
                    <a:pt x="417" y="78"/>
                  </a:lnTo>
                  <a:lnTo>
                    <a:pt x="420" y="71"/>
                  </a:lnTo>
                  <a:lnTo>
                    <a:pt x="422" y="63"/>
                  </a:lnTo>
                  <a:lnTo>
                    <a:pt x="424" y="57"/>
                  </a:lnTo>
                  <a:lnTo>
                    <a:pt x="424" y="50"/>
                  </a:lnTo>
                  <a:lnTo>
                    <a:pt x="424" y="44"/>
                  </a:lnTo>
                  <a:lnTo>
                    <a:pt x="424" y="36"/>
                  </a:lnTo>
                  <a:lnTo>
                    <a:pt x="422" y="31"/>
                  </a:lnTo>
                  <a:lnTo>
                    <a:pt x="418" y="23"/>
                  </a:lnTo>
                  <a:lnTo>
                    <a:pt x="415" y="17"/>
                  </a:lnTo>
                  <a:lnTo>
                    <a:pt x="407" y="12"/>
                  </a:lnTo>
                  <a:lnTo>
                    <a:pt x="401" y="6"/>
                  </a:lnTo>
                  <a:lnTo>
                    <a:pt x="396" y="4"/>
                  </a:lnTo>
                  <a:lnTo>
                    <a:pt x="392" y="2"/>
                  </a:lnTo>
                  <a:lnTo>
                    <a:pt x="382" y="0"/>
                  </a:lnTo>
                  <a:lnTo>
                    <a:pt x="371" y="8"/>
                  </a:lnTo>
                  <a:lnTo>
                    <a:pt x="365" y="12"/>
                  </a:lnTo>
                  <a:lnTo>
                    <a:pt x="359" y="17"/>
                  </a:lnTo>
                  <a:lnTo>
                    <a:pt x="356" y="25"/>
                  </a:lnTo>
                  <a:lnTo>
                    <a:pt x="350" y="33"/>
                  </a:lnTo>
                  <a:lnTo>
                    <a:pt x="344" y="42"/>
                  </a:lnTo>
                  <a:lnTo>
                    <a:pt x="339" y="52"/>
                  </a:lnTo>
                  <a:lnTo>
                    <a:pt x="337" y="57"/>
                  </a:lnTo>
                  <a:lnTo>
                    <a:pt x="333" y="63"/>
                  </a:lnTo>
                  <a:lnTo>
                    <a:pt x="329" y="71"/>
                  </a:lnTo>
                  <a:lnTo>
                    <a:pt x="327" y="76"/>
                  </a:lnTo>
                  <a:lnTo>
                    <a:pt x="320" y="88"/>
                  </a:lnTo>
                  <a:lnTo>
                    <a:pt x="316" y="99"/>
                  </a:lnTo>
                  <a:lnTo>
                    <a:pt x="310" y="109"/>
                  </a:lnTo>
                  <a:lnTo>
                    <a:pt x="304" y="118"/>
                  </a:lnTo>
                  <a:lnTo>
                    <a:pt x="301" y="126"/>
                  </a:lnTo>
                  <a:lnTo>
                    <a:pt x="297" y="133"/>
                  </a:lnTo>
                  <a:lnTo>
                    <a:pt x="291" y="139"/>
                  </a:lnTo>
                  <a:lnTo>
                    <a:pt x="287" y="147"/>
                  </a:lnTo>
                  <a:lnTo>
                    <a:pt x="282" y="151"/>
                  </a:lnTo>
                  <a:lnTo>
                    <a:pt x="276" y="154"/>
                  </a:lnTo>
                  <a:lnTo>
                    <a:pt x="270" y="160"/>
                  </a:lnTo>
                  <a:lnTo>
                    <a:pt x="263" y="166"/>
                  </a:lnTo>
                  <a:lnTo>
                    <a:pt x="253" y="170"/>
                  </a:lnTo>
                  <a:lnTo>
                    <a:pt x="245" y="175"/>
                  </a:lnTo>
                  <a:lnTo>
                    <a:pt x="234" y="181"/>
                  </a:lnTo>
                  <a:lnTo>
                    <a:pt x="224" y="187"/>
                  </a:lnTo>
                  <a:lnTo>
                    <a:pt x="219" y="189"/>
                  </a:lnTo>
                  <a:lnTo>
                    <a:pt x="211" y="192"/>
                  </a:lnTo>
                  <a:lnTo>
                    <a:pt x="205" y="194"/>
                  </a:lnTo>
                  <a:lnTo>
                    <a:pt x="200" y="198"/>
                  </a:lnTo>
                  <a:lnTo>
                    <a:pt x="188" y="202"/>
                  </a:lnTo>
                  <a:lnTo>
                    <a:pt x="179" y="208"/>
                  </a:lnTo>
                  <a:lnTo>
                    <a:pt x="169" y="211"/>
                  </a:lnTo>
                  <a:lnTo>
                    <a:pt x="160" y="215"/>
                  </a:lnTo>
                  <a:lnTo>
                    <a:pt x="150" y="219"/>
                  </a:lnTo>
                  <a:lnTo>
                    <a:pt x="143" y="223"/>
                  </a:lnTo>
                  <a:lnTo>
                    <a:pt x="133" y="225"/>
                  </a:lnTo>
                  <a:lnTo>
                    <a:pt x="124" y="227"/>
                  </a:lnTo>
                  <a:lnTo>
                    <a:pt x="116" y="227"/>
                  </a:lnTo>
                  <a:lnTo>
                    <a:pt x="109" y="230"/>
                  </a:lnTo>
                  <a:lnTo>
                    <a:pt x="101" y="230"/>
                  </a:lnTo>
                  <a:lnTo>
                    <a:pt x="95" y="230"/>
                  </a:lnTo>
                  <a:lnTo>
                    <a:pt x="88" y="227"/>
                  </a:lnTo>
                  <a:lnTo>
                    <a:pt x="80" y="227"/>
                  </a:lnTo>
                  <a:lnTo>
                    <a:pt x="72" y="223"/>
                  </a:lnTo>
                  <a:lnTo>
                    <a:pt x="69" y="221"/>
                  </a:lnTo>
                  <a:lnTo>
                    <a:pt x="65" y="217"/>
                  </a:lnTo>
                  <a:lnTo>
                    <a:pt x="63" y="215"/>
                  </a:lnTo>
                  <a:lnTo>
                    <a:pt x="63" y="209"/>
                  </a:lnTo>
                  <a:lnTo>
                    <a:pt x="69" y="202"/>
                  </a:lnTo>
                  <a:lnTo>
                    <a:pt x="88" y="187"/>
                  </a:lnTo>
                  <a:lnTo>
                    <a:pt x="4" y="190"/>
                  </a:lnTo>
                  <a:lnTo>
                    <a:pt x="4" y="19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auto">
            <a:xfrm>
              <a:off x="7739063" y="3549650"/>
              <a:ext cx="80963" cy="57150"/>
            </a:xfrm>
            <a:custGeom>
              <a:avLst/>
              <a:gdLst>
                <a:gd name="T0" fmla="*/ 31 w 103"/>
                <a:gd name="T1" fmla="*/ 9 h 72"/>
                <a:gd name="T2" fmla="*/ 29 w 103"/>
                <a:gd name="T3" fmla="*/ 9 h 72"/>
                <a:gd name="T4" fmla="*/ 23 w 103"/>
                <a:gd name="T5" fmla="*/ 13 h 72"/>
                <a:gd name="T6" fmla="*/ 16 w 103"/>
                <a:gd name="T7" fmla="*/ 19 h 72"/>
                <a:gd name="T8" fmla="*/ 8 w 103"/>
                <a:gd name="T9" fmla="*/ 26 h 72"/>
                <a:gd name="T10" fmla="*/ 2 w 103"/>
                <a:gd name="T11" fmla="*/ 34 h 72"/>
                <a:gd name="T12" fmla="*/ 0 w 103"/>
                <a:gd name="T13" fmla="*/ 42 h 72"/>
                <a:gd name="T14" fmla="*/ 0 w 103"/>
                <a:gd name="T15" fmla="*/ 45 h 72"/>
                <a:gd name="T16" fmla="*/ 2 w 103"/>
                <a:gd name="T17" fmla="*/ 49 h 72"/>
                <a:gd name="T18" fmla="*/ 4 w 103"/>
                <a:gd name="T19" fmla="*/ 51 h 72"/>
                <a:gd name="T20" fmla="*/ 12 w 103"/>
                <a:gd name="T21" fmla="*/ 57 h 72"/>
                <a:gd name="T22" fmla="*/ 17 w 103"/>
                <a:gd name="T23" fmla="*/ 59 h 72"/>
                <a:gd name="T24" fmla="*/ 23 w 103"/>
                <a:gd name="T25" fmla="*/ 61 h 72"/>
                <a:gd name="T26" fmla="*/ 31 w 103"/>
                <a:gd name="T27" fmla="*/ 62 h 72"/>
                <a:gd name="T28" fmla="*/ 36 w 103"/>
                <a:gd name="T29" fmla="*/ 66 h 72"/>
                <a:gd name="T30" fmla="*/ 42 w 103"/>
                <a:gd name="T31" fmla="*/ 68 h 72"/>
                <a:gd name="T32" fmla="*/ 50 w 103"/>
                <a:gd name="T33" fmla="*/ 70 h 72"/>
                <a:gd name="T34" fmla="*/ 55 w 103"/>
                <a:gd name="T35" fmla="*/ 70 h 72"/>
                <a:gd name="T36" fmla="*/ 61 w 103"/>
                <a:gd name="T37" fmla="*/ 72 h 72"/>
                <a:gd name="T38" fmla="*/ 71 w 103"/>
                <a:gd name="T39" fmla="*/ 72 h 72"/>
                <a:gd name="T40" fmla="*/ 78 w 103"/>
                <a:gd name="T41" fmla="*/ 70 h 72"/>
                <a:gd name="T42" fmla="*/ 82 w 103"/>
                <a:gd name="T43" fmla="*/ 66 h 72"/>
                <a:gd name="T44" fmla="*/ 84 w 103"/>
                <a:gd name="T45" fmla="*/ 59 h 72"/>
                <a:gd name="T46" fmla="*/ 82 w 103"/>
                <a:gd name="T47" fmla="*/ 51 h 72"/>
                <a:gd name="T48" fmla="*/ 86 w 103"/>
                <a:gd name="T49" fmla="*/ 45 h 72"/>
                <a:gd name="T50" fmla="*/ 88 w 103"/>
                <a:gd name="T51" fmla="*/ 43 h 72"/>
                <a:gd name="T52" fmla="*/ 94 w 103"/>
                <a:gd name="T53" fmla="*/ 42 h 72"/>
                <a:gd name="T54" fmla="*/ 97 w 103"/>
                <a:gd name="T55" fmla="*/ 38 h 72"/>
                <a:gd name="T56" fmla="*/ 101 w 103"/>
                <a:gd name="T57" fmla="*/ 36 h 72"/>
                <a:gd name="T58" fmla="*/ 103 w 103"/>
                <a:gd name="T59" fmla="*/ 32 h 72"/>
                <a:gd name="T60" fmla="*/ 101 w 103"/>
                <a:gd name="T61" fmla="*/ 26 h 72"/>
                <a:gd name="T62" fmla="*/ 97 w 103"/>
                <a:gd name="T63" fmla="*/ 17 h 72"/>
                <a:gd name="T64" fmla="*/ 94 w 103"/>
                <a:gd name="T65" fmla="*/ 11 h 72"/>
                <a:gd name="T66" fmla="*/ 88 w 103"/>
                <a:gd name="T67" fmla="*/ 5 h 72"/>
                <a:gd name="T68" fmla="*/ 86 w 103"/>
                <a:gd name="T69" fmla="*/ 4 h 72"/>
                <a:gd name="T70" fmla="*/ 80 w 103"/>
                <a:gd name="T71" fmla="*/ 0 h 72"/>
                <a:gd name="T72" fmla="*/ 74 w 103"/>
                <a:gd name="T73" fmla="*/ 0 h 72"/>
                <a:gd name="T74" fmla="*/ 69 w 103"/>
                <a:gd name="T75" fmla="*/ 0 h 72"/>
                <a:gd name="T76" fmla="*/ 63 w 103"/>
                <a:gd name="T77" fmla="*/ 0 h 72"/>
                <a:gd name="T78" fmla="*/ 55 w 103"/>
                <a:gd name="T79" fmla="*/ 0 h 72"/>
                <a:gd name="T80" fmla="*/ 50 w 103"/>
                <a:gd name="T81" fmla="*/ 0 h 72"/>
                <a:gd name="T82" fmla="*/ 42 w 103"/>
                <a:gd name="T83" fmla="*/ 2 h 72"/>
                <a:gd name="T84" fmla="*/ 40 w 103"/>
                <a:gd name="T85" fmla="*/ 4 h 72"/>
                <a:gd name="T86" fmla="*/ 33 w 103"/>
                <a:gd name="T87" fmla="*/ 7 h 72"/>
                <a:gd name="T88" fmla="*/ 31 w 103"/>
                <a:gd name="T89" fmla="*/ 9 h 72"/>
                <a:gd name="T90" fmla="*/ 31 w 103"/>
                <a:gd name="T91" fmla="*/ 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3" h="72">
                  <a:moveTo>
                    <a:pt x="31" y="9"/>
                  </a:moveTo>
                  <a:lnTo>
                    <a:pt x="29" y="9"/>
                  </a:lnTo>
                  <a:lnTo>
                    <a:pt x="23" y="13"/>
                  </a:lnTo>
                  <a:lnTo>
                    <a:pt x="16" y="19"/>
                  </a:lnTo>
                  <a:lnTo>
                    <a:pt x="8" y="26"/>
                  </a:lnTo>
                  <a:lnTo>
                    <a:pt x="2" y="34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2" y="49"/>
                  </a:lnTo>
                  <a:lnTo>
                    <a:pt x="4" y="51"/>
                  </a:lnTo>
                  <a:lnTo>
                    <a:pt x="12" y="57"/>
                  </a:lnTo>
                  <a:lnTo>
                    <a:pt x="17" y="59"/>
                  </a:lnTo>
                  <a:lnTo>
                    <a:pt x="23" y="61"/>
                  </a:lnTo>
                  <a:lnTo>
                    <a:pt x="31" y="62"/>
                  </a:lnTo>
                  <a:lnTo>
                    <a:pt x="36" y="66"/>
                  </a:lnTo>
                  <a:lnTo>
                    <a:pt x="42" y="68"/>
                  </a:lnTo>
                  <a:lnTo>
                    <a:pt x="50" y="70"/>
                  </a:lnTo>
                  <a:lnTo>
                    <a:pt x="55" y="70"/>
                  </a:lnTo>
                  <a:lnTo>
                    <a:pt x="61" y="72"/>
                  </a:lnTo>
                  <a:lnTo>
                    <a:pt x="71" y="72"/>
                  </a:lnTo>
                  <a:lnTo>
                    <a:pt x="78" y="70"/>
                  </a:lnTo>
                  <a:lnTo>
                    <a:pt x="82" y="66"/>
                  </a:lnTo>
                  <a:lnTo>
                    <a:pt x="84" y="59"/>
                  </a:lnTo>
                  <a:lnTo>
                    <a:pt x="82" y="51"/>
                  </a:lnTo>
                  <a:lnTo>
                    <a:pt x="86" y="45"/>
                  </a:lnTo>
                  <a:lnTo>
                    <a:pt x="88" y="43"/>
                  </a:lnTo>
                  <a:lnTo>
                    <a:pt x="94" y="42"/>
                  </a:lnTo>
                  <a:lnTo>
                    <a:pt x="97" y="38"/>
                  </a:lnTo>
                  <a:lnTo>
                    <a:pt x="101" y="36"/>
                  </a:lnTo>
                  <a:lnTo>
                    <a:pt x="103" y="32"/>
                  </a:lnTo>
                  <a:lnTo>
                    <a:pt x="101" y="26"/>
                  </a:lnTo>
                  <a:lnTo>
                    <a:pt x="97" y="17"/>
                  </a:lnTo>
                  <a:lnTo>
                    <a:pt x="94" y="11"/>
                  </a:lnTo>
                  <a:lnTo>
                    <a:pt x="88" y="5"/>
                  </a:lnTo>
                  <a:lnTo>
                    <a:pt x="86" y="4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2" y="2"/>
                  </a:lnTo>
                  <a:lnTo>
                    <a:pt x="40" y="4"/>
                  </a:lnTo>
                  <a:lnTo>
                    <a:pt x="33" y="7"/>
                  </a:lnTo>
                  <a:lnTo>
                    <a:pt x="31" y="9"/>
                  </a:lnTo>
                  <a:lnTo>
                    <a:pt x="31" y="9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auto">
            <a:xfrm>
              <a:off x="7337425" y="3535363"/>
              <a:ext cx="92075" cy="80963"/>
            </a:xfrm>
            <a:custGeom>
              <a:avLst/>
              <a:gdLst>
                <a:gd name="T0" fmla="*/ 70 w 116"/>
                <a:gd name="T1" fmla="*/ 0 h 102"/>
                <a:gd name="T2" fmla="*/ 66 w 116"/>
                <a:gd name="T3" fmla="*/ 0 h 102"/>
                <a:gd name="T4" fmla="*/ 64 w 116"/>
                <a:gd name="T5" fmla="*/ 0 h 102"/>
                <a:gd name="T6" fmla="*/ 60 w 116"/>
                <a:gd name="T7" fmla="*/ 2 h 102"/>
                <a:gd name="T8" fmla="*/ 55 w 116"/>
                <a:gd name="T9" fmla="*/ 5 h 102"/>
                <a:gd name="T10" fmla="*/ 47 w 116"/>
                <a:gd name="T11" fmla="*/ 7 h 102"/>
                <a:gd name="T12" fmla="*/ 41 w 116"/>
                <a:gd name="T13" fmla="*/ 11 h 102"/>
                <a:gd name="T14" fmla="*/ 34 w 116"/>
                <a:gd name="T15" fmla="*/ 15 h 102"/>
                <a:gd name="T16" fmla="*/ 28 w 116"/>
                <a:gd name="T17" fmla="*/ 21 h 102"/>
                <a:gd name="T18" fmla="*/ 20 w 116"/>
                <a:gd name="T19" fmla="*/ 24 h 102"/>
                <a:gd name="T20" fmla="*/ 13 w 116"/>
                <a:gd name="T21" fmla="*/ 30 h 102"/>
                <a:gd name="T22" fmla="*/ 7 w 116"/>
                <a:gd name="T23" fmla="*/ 36 h 102"/>
                <a:gd name="T24" fmla="*/ 5 w 116"/>
                <a:gd name="T25" fmla="*/ 42 h 102"/>
                <a:gd name="T26" fmla="*/ 1 w 116"/>
                <a:gd name="T27" fmla="*/ 49 h 102"/>
                <a:gd name="T28" fmla="*/ 0 w 116"/>
                <a:gd name="T29" fmla="*/ 55 h 102"/>
                <a:gd name="T30" fmla="*/ 1 w 116"/>
                <a:gd name="T31" fmla="*/ 62 h 102"/>
                <a:gd name="T32" fmla="*/ 5 w 116"/>
                <a:gd name="T33" fmla="*/ 70 h 102"/>
                <a:gd name="T34" fmla="*/ 9 w 116"/>
                <a:gd name="T35" fmla="*/ 76 h 102"/>
                <a:gd name="T36" fmla="*/ 15 w 116"/>
                <a:gd name="T37" fmla="*/ 83 h 102"/>
                <a:gd name="T38" fmla="*/ 19 w 116"/>
                <a:gd name="T39" fmla="*/ 89 h 102"/>
                <a:gd name="T40" fmla="*/ 26 w 116"/>
                <a:gd name="T41" fmla="*/ 93 h 102"/>
                <a:gd name="T42" fmla="*/ 32 w 116"/>
                <a:gd name="T43" fmla="*/ 97 h 102"/>
                <a:gd name="T44" fmla="*/ 39 w 116"/>
                <a:gd name="T45" fmla="*/ 100 h 102"/>
                <a:gd name="T46" fmla="*/ 45 w 116"/>
                <a:gd name="T47" fmla="*/ 100 h 102"/>
                <a:gd name="T48" fmla="*/ 53 w 116"/>
                <a:gd name="T49" fmla="*/ 102 h 102"/>
                <a:gd name="T50" fmla="*/ 59 w 116"/>
                <a:gd name="T51" fmla="*/ 102 h 102"/>
                <a:gd name="T52" fmla="*/ 64 w 116"/>
                <a:gd name="T53" fmla="*/ 100 h 102"/>
                <a:gd name="T54" fmla="*/ 72 w 116"/>
                <a:gd name="T55" fmla="*/ 99 h 102"/>
                <a:gd name="T56" fmla="*/ 78 w 116"/>
                <a:gd name="T57" fmla="*/ 97 h 102"/>
                <a:gd name="T58" fmla="*/ 83 w 116"/>
                <a:gd name="T59" fmla="*/ 91 h 102"/>
                <a:gd name="T60" fmla="*/ 89 w 116"/>
                <a:gd name="T61" fmla="*/ 87 h 102"/>
                <a:gd name="T62" fmla="*/ 95 w 116"/>
                <a:gd name="T63" fmla="*/ 81 h 102"/>
                <a:gd name="T64" fmla="*/ 98 w 116"/>
                <a:gd name="T65" fmla="*/ 76 h 102"/>
                <a:gd name="T66" fmla="*/ 102 w 116"/>
                <a:gd name="T67" fmla="*/ 68 h 102"/>
                <a:gd name="T68" fmla="*/ 104 w 116"/>
                <a:gd name="T69" fmla="*/ 62 h 102"/>
                <a:gd name="T70" fmla="*/ 106 w 116"/>
                <a:gd name="T71" fmla="*/ 55 h 102"/>
                <a:gd name="T72" fmla="*/ 110 w 116"/>
                <a:gd name="T73" fmla="*/ 49 h 102"/>
                <a:gd name="T74" fmla="*/ 114 w 116"/>
                <a:gd name="T75" fmla="*/ 40 h 102"/>
                <a:gd name="T76" fmla="*/ 116 w 116"/>
                <a:gd name="T77" fmla="*/ 30 h 102"/>
                <a:gd name="T78" fmla="*/ 114 w 116"/>
                <a:gd name="T79" fmla="*/ 23 h 102"/>
                <a:gd name="T80" fmla="*/ 112 w 116"/>
                <a:gd name="T81" fmla="*/ 17 h 102"/>
                <a:gd name="T82" fmla="*/ 104 w 116"/>
                <a:gd name="T83" fmla="*/ 11 h 102"/>
                <a:gd name="T84" fmla="*/ 97 w 116"/>
                <a:gd name="T85" fmla="*/ 7 h 102"/>
                <a:gd name="T86" fmla="*/ 87 w 116"/>
                <a:gd name="T87" fmla="*/ 5 h 102"/>
                <a:gd name="T88" fmla="*/ 79 w 116"/>
                <a:gd name="T89" fmla="*/ 4 h 102"/>
                <a:gd name="T90" fmla="*/ 76 w 116"/>
                <a:gd name="T91" fmla="*/ 0 h 102"/>
                <a:gd name="T92" fmla="*/ 72 w 116"/>
                <a:gd name="T93" fmla="*/ 0 h 102"/>
                <a:gd name="T94" fmla="*/ 70 w 116"/>
                <a:gd name="T95" fmla="*/ 0 h 102"/>
                <a:gd name="T96" fmla="*/ 70 w 116"/>
                <a:gd name="T9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6" h="102">
                  <a:moveTo>
                    <a:pt x="70" y="0"/>
                  </a:moveTo>
                  <a:lnTo>
                    <a:pt x="66" y="0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5" y="5"/>
                  </a:lnTo>
                  <a:lnTo>
                    <a:pt x="47" y="7"/>
                  </a:lnTo>
                  <a:lnTo>
                    <a:pt x="41" y="11"/>
                  </a:lnTo>
                  <a:lnTo>
                    <a:pt x="34" y="15"/>
                  </a:lnTo>
                  <a:lnTo>
                    <a:pt x="28" y="21"/>
                  </a:lnTo>
                  <a:lnTo>
                    <a:pt x="20" y="24"/>
                  </a:lnTo>
                  <a:lnTo>
                    <a:pt x="13" y="30"/>
                  </a:lnTo>
                  <a:lnTo>
                    <a:pt x="7" y="36"/>
                  </a:lnTo>
                  <a:lnTo>
                    <a:pt x="5" y="42"/>
                  </a:lnTo>
                  <a:lnTo>
                    <a:pt x="1" y="49"/>
                  </a:lnTo>
                  <a:lnTo>
                    <a:pt x="0" y="55"/>
                  </a:lnTo>
                  <a:lnTo>
                    <a:pt x="1" y="62"/>
                  </a:lnTo>
                  <a:lnTo>
                    <a:pt x="5" y="70"/>
                  </a:lnTo>
                  <a:lnTo>
                    <a:pt x="9" y="76"/>
                  </a:lnTo>
                  <a:lnTo>
                    <a:pt x="15" y="83"/>
                  </a:lnTo>
                  <a:lnTo>
                    <a:pt x="19" y="89"/>
                  </a:lnTo>
                  <a:lnTo>
                    <a:pt x="26" y="93"/>
                  </a:lnTo>
                  <a:lnTo>
                    <a:pt x="32" y="97"/>
                  </a:lnTo>
                  <a:lnTo>
                    <a:pt x="39" y="100"/>
                  </a:lnTo>
                  <a:lnTo>
                    <a:pt x="45" y="100"/>
                  </a:lnTo>
                  <a:lnTo>
                    <a:pt x="53" y="102"/>
                  </a:lnTo>
                  <a:lnTo>
                    <a:pt x="59" y="102"/>
                  </a:lnTo>
                  <a:lnTo>
                    <a:pt x="64" y="100"/>
                  </a:lnTo>
                  <a:lnTo>
                    <a:pt x="72" y="99"/>
                  </a:lnTo>
                  <a:lnTo>
                    <a:pt x="78" y="97"/>
                  </a:lnTo>
                  <a:lnTo>
                    <a:pt x="83" y="91"/>
                  </a:lnTo>
                  <a:lnTo>
                    <a:pt x="89" y="87"/>
                  </a:lnTo>
                  <a:lnTo>
                    <a:pt x="95" y="81"/>
                  </a:lnTo>
                  <a:lnTo>
                    <a:pt x="98" y="76"/>
                  </a:lnTo>
                  <a:lnTo>
                    <a:pt x="102" y="68"/>
                  </a:lnTo>
                  <a:lnTo>
                    <a:pt x="104" y="62"/>
                  </a:lnTo>
                  <a:lnTo>
                    <a:pt x="106" y="55"/>
                  </a:lnTo>
                  <a:lnTo>
                    <a:pt x="110" y="49"/>
                  </a:lnTo>
                  <a:lnTo>
                    <a:pt x="114" y="40"/>
                  </a:lnTo>
                  <a:lnTo>
                    <a:pt x="116" y="30"/>
                  </a:lnTo>
                  <a:lnTo>
                    <a:pt x="114" y="23"/>
                  </a:lnTo>
                  <a:lnTo>
                    <a:pt x="112" y="17"/>
                  </a:lnTo>
                  <a:lnTo>
                    <a:pt x="104" y="11"/>
                  </a:lnTo>
                  <a:lnTo>
                    <a:pt x="97" y="7"/>
                  </a:lnTo>
                  <a:lnTo>
                    <a:pt x="87" y="5"/>
                  </a:lnTo>
                  <a:lnTo>
                    <a:pt x="79" y="4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auto">
            <a:xfrm>
              <a:off x="7375525" y="3649663"/>
              <a:ext cx="61913" cy="84138"/>
            </a:xfrm>
            <a:custGeom>
              <a:avLst/>
              <a:gdLst>
                <a:gd name="T0" fmla="*/ 17 w 78"/>
                <a:gd name="T1" fmla="*/ 10 h 107"/>
                <a:gd name="T2" fmla="*/ 13 w 78"/>
                <a:gd name="T3" fmla="*/ 12 h 107"/>
                <a:gd name="T4" fmla="*/ 12 w 78"/>
                <a:gd name="T5" fmla="*/ 21 h 107"/>
                <a:gd name="T6" fmla="*/ 10 w 78"/>
                <a:gd name="T7" fmla="*/ 25 h 107"/>
                <a:gd name="T8" fmla="*/ 6 w 78"/>
                <a:gd name="T9" fmla="*/ 31 h 107"/>
                <a:gd name="T10" fmla="*/ 4 w 78"/>
                <a:gd name="T11" fmla="*/ 40 h 107"/>
                <a:gd name="T12" fmla="*/ 4 w 78"/>
                <a:gd name="T13" fmla="*/ 48 h 107"/>
                <a:gd name="T14" fmla="*/ 2 w 78"/>
                <a:gd name="T15" fmla="*/ 53 h 107"/>
                <a:gd name="T16" fmla="*/ 0 w 78"/>
                <a:gd name="T17" fmla="*/ 61 h 107"/>
                <a:gd name="T18" fmla="*/ 0 w 78"/>
                <a:gd name="T19" fmla="*/ 67 h 107"/>
                <a:gd name="T20" fmla="*/ 2 w 78"/>
                <a:gd name="T21" fmla="*/ 74 h 107"/>
                <a:gd name="T22" fmla="*/ 4 w 78"/>
                <a:gd name="T23" fmla="*/ 80 h 107"/>
                <a:gd name="T24" fmla="*/ 6 w 78"/>
                <a:gd name="T25" fmla="*/ 86 h 107"/>
                <a:gd name="T26" fmla="*/ 12 w 78"/>
                <a:gd name="T27" fmla="*/ 89 h 107"/>
                <a:gd name="T28" fmla="*/ 17 w 78"/>
                <a:gd name="T29" fmla="*/ 93 h 107"/>
                <a:gd name="T30" fmla="*/ 23 w 78"/>
                <a:gd name="T31" fmla="*/ 95 h 107"/>
                <a:gd name="T32" fmla="*/ 29 w 78"/>
                <a:gd name="T33" fmla="*/ 97 h 107"/>
                <a:gd name="T34" fmla="*/ 34 w 78"/>
                <a:gd name="T35" fmla="*/ 99 h 107"/>
                <a:gd name="T36" fmla="*/ 42 w 78"/>
                <a:gd name="T37" fmla="*/ 101 h 107"/>
                <a:gd name="T38" fmla="*/ 51 w 78"/>
                <a:gd name="T39" fmla="*/ 103 h 107"/>
                <a:gd name="T40" fmla="*/ 63 w 78"/>
                <a:gd name="T41" fmla="*/ 107 h 107"/>
                <a:gd name="T42" fmla="*/ 69 w 78"/>
                <a:gd name="T43" fmla="*/ 105 h 107"/>
                <a:gd name="T44" fmla="*/ 74 w 78"/>
                <a:gd name="T45" fmla="*/ 101 h 107"/>
                <a:gd name="T46" fmla="*/ 78 w 78"/>
                <a:gd name="T47" fmla="*/ 97 h 107"/>
                <a:gd name="T48" fmla="*/ 78 w 78"/>
                <a:gd name="T49" fmla="*/ 89 h 107"/>
                <a:gd name="T50" fmla="*/ 74 w 78"/>
                <a:gd name="T51" fmla="*/ 80 h 107"/>
                <a:gd name="T52" fmla="*/ 72 w 78"/>
                <a:gd name="T53" fmla="*/ 74 h 107"/>
                <a:gd name="T54" fmla="*/ 69 w 78"/>
                <a:gd name="T55" fmla="*/ 67 h 107"/>
                <a:gd name="T56" fmla="*/ 65 w 78"/>
                <a:gd name="T57" fmla="*/ 61 h 107"/>
                <a:gd name="T58" fmla="*/ 59 w 78"/>
                <a:gd name="T59" fmla="*/ 55 h 107"/>
                <a:gd name="T60" fmla="*/ 55 w 78"/>
                <a:gd name="T61" fmla="*/ 50 h 107"/>
                <a:gd name="T62" fmla="*/ 50 w 78"/>
                <a:gd name="T63" fmla="*/ 42 h 107"/>
                <a:gd name="T64" fmla="*/ 46 w 78"/>
                <a:gd name="T65" fmla="*/ 34 h 107"/>
                <a:gd name="T66" fmla="*/ 42 w 78"/>
                <a:gd name="T67" fmla="*/ 27 h 107"/>
                <a:gd name="T68" fmla="*/ 42 w 78"/>
                <a:gd name="T69" fmla="*/ 19 h 107"/>
                <a:gd name="T70" fmla="*/ 42 w 78"/>
                <a:gd name="T71" fmla="*/ 12 h 107"/>
                <a:gd name="T72" fmla="*/ 44 w 78"/>
                <a:gd name="T73" fmla="*/ 10 h 107"/>
                <a:gd name="T74" fmla="*/ 42 w 78"/>
                <a:gd name="T75" fmla="*/ 4 h 107"/>
                <a:gd name="T76" fmla="*/ 42 w 78"/>
                <a:gd name="T77" fmla="*/ 2 h 107"/>
                <a:gd name="T78" fmla="*/ 38 w 78"/>
                <a:gd name="T79" fmla="*/ 0 h 107"/>
                <a:gd name="T80" fmla="*/ 34 w 78"/>
                <a:gd name="T81" fmla="*/ 0 h 107"/>
                <a:gd name="T82" fmla="*/ 29 w 78"/>
                <a:gd name="T83" fmla="*/ 0 h 107"/>
                <a:gd name="T84" fmla="*/ 23 w 78"/>
                <a:gd name="T85" fmla="*/ 2 h 107"/>
                <a:gd name="T86" fmla="*/ 19 w 78"/>
                <a:gd name="T87" fmla="*/ 2 h 107"/>
                <a:gd name="T88" fmla="*/ 19 w 78"/>
                <a:gd name="T89" fmla="*/ 4 h 107"/>
                <a:gd name="T90" fmla="*/ 17 w 78"/>
                <a:gd name="T91" fmla="*/ 8 h 107"/>
                <a:gd name="T92" fmla="*/ 17 w 78"/>
                <a:gd name="T93" fmla="*/ 10 h 107"/>
                <a:gd name="T94" fmla="*/ 17 w 78"/>
                <a:gd name="T95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" h="107">
                  <a:moveTo>
                    <a:pt x="17" y="10"/>
                  </a:moveTo>
                  <a:lnTo>
                    <a:pt x="13" y="12"/>
                  </a:lnTo>
                  <a:lnTo>
                    <a:pt x="12" y="21"/>
                  </a:lnTo>
                  <a:lnTo>
                    <a:pt x="10" y="25"/>
                  </a:lnTo>
                  <a:lnTo>
                    <a:pt x="6" y="31"/>
                  </a:lnTo>
                  <a:lnTo>
                    <a:pt x="4" y="40"/>
                  </a:lnTo>
                  <a:lnTo>
                    <a:pt x="4" y="48"/>
                  </a:lnTo>
                  <a:lnTo>
                    <a:pt x="2" y="53"/>
                  </a:lnTo>
                  <a:lnTo>
                    <a:pt x="0" y="61"/>
                  </a:lnTo>
                  <a:lnTo>
                    <a:pt x="0" y="67"/>
                  </a:lnTo>
                  <a:lnTo>
                    <a:pt x="2" y="74"/>
                  </a:lnTo>
                  <a:lnTo>
                    <a:pt x="4" y="80"/>
                  </a:lnTo>
                  <a:lnTo>
                    <a:pt x="6" y="86"/>
                  </a:lnTo>
                  <a:lnTo>
                    <a:pt x="12" y="89"/>
                  </a:lnTo>
                  <a:lnTo>
                    <a:pt x="17" y="93"/>
                  </a:lnTo>
                  <a:lnTo>
                    <a:pt x="23" y="95"/>
                  </a:lnTo>
                  <a:lnTo>
                    <a:pt x="29" y="97"/>
                  </a:lnTo>
                  <a:lnTo>
                    <a:pt x="34" y="99"/>
                  </a:lnTo>
                  <a:lnTo>
                    <a:pt x="42" y="101"/>
                  </a:lnTo>
                  <a:lnTo>
                    <a:pt x="51" y="103"/>
                  </a:lnTo>
                  <a:lnTo>
                    <a:pt x="63" y="107"/>
                  </a:lnTo>
                  <a:lnTo>
                    <a:pt x="69" y="105"/>
                  </a:lnTo>
                  <a:lnTo>
                    <a:pt x="74" y="101"/>
                  </a:lnTo>
                  <a:lnTo>
                    <a:pt x="78" y="97"/>
                  </a:lnTo>
                  <a:lnTo>
                    <a:pt x="78" y="89"/>
                  </a:lnTo>
                  <a:lnTo>
                    <a:pt x="74" y="80"/>
                  </a:lnTo>
                  <a:lnTo>
                    <a:pt x="72" y="74"/>
                  </a:lnTo>
                  <a:lnTo>
                    <a:pt x="69" y="67"/>
                  </a:lnTo>
                  <a:lnTo>
                    <a:pt x="65" y="61"/>
                  </a:lnTo>
                  <a:lnTo>
                    <a:pt x="59" y="55"/>
                  </a:lnTo>
                  <a:lnTo>
                    <a:pt x="55" y="50"/>
                  </a:lnTo>
                  <a:lnTo>
                    <a:pt x="50" y="42"/>
                  </a:lnTo>
                  <a:lnTo>
                    <a:pt x="46" y="34"/>
                  </a:lnTo>
                  <a:lnTo>
                    <a:pt x="42" y="27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44" y="10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3" y="2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42"/>
            <p:cNvSpPr>
              <a:spLocks/>
            </p:cNvSpPr>
            <p:nvPr/>
          </p:nvSpPr>
          <p:spPr bwMode="auto">
            <a:xfrm>
              <a:off x="7442200" y="3546475"/>
              <a:ext cx="309563" cy="200025"/>
            </a:xfrm>
            <a:custGeom>
              <a:avLst/>
              <a:gdLst>
                <a:gd name="T0" fmla="*/ 144 w 389"/>
                <a:gd name="T1" fmla="*/ 0 h 253"/>
                <a:gd name="T2" fmla="*/ 175 w 389"/>
                <a:gd name="T3" fmla="*/ 0 h 253"/>
                <a:gd name="T4" fmla="*/ 199 w 389"/>
                <a:gd name="T5" fmla="*/ 0 h 253"/>
                <a:gd name="T6" fmla="*/ 203 w 389"/>
                <a:gd name="T7" fmla="*/ 17 h 253"/>
                <a:gd name="T8" fmla="*/ 178 w 389"/>
                <a:gd name="T9" fmla="*/ 17 h 253"/>
                <a:gd name="T10" fmla="*/ 144 w 389"/>
                <a:gd name="T11" fmla="*/ 17 h 253"/>
                <a:gd name="T12" fmla="*/ 108 w 389"/>
                <a:gd name="T13" fmla="*/ 25 h 253"/>
                <a:gd name="T14" fmla="*/ 74 w 389"/>
                <a:gd name="T15" fmla="*/ 38 h 253"/>
                <a:gd name="T16" fmla="*/ 45 w 389"/>
                <a:gd name="T17" fmla="*/ 61 h 253"/>
                <a:gd name="T18" fmla="*/ 28 w 389"/>
                <a:gd name="T19" fmla="*/ 86 h 253"/>
                <a:gd name="T20" fmla="*/ 24 w 389"/>
                <a:gd name="T21" fmla="*/ 116 h 253"/>
                <a:gd name="T22" fmla="*/ 40 w 389"/>
                <a:gd name="T23" fmla="*/ 148 h 253"/>
                <a:gd name="T24" fmla="*/ 72 w 389"/>
                <a:gd name="T25" fmla="*/ 173 h 253"/>
                <a:gd name="T26" fmla="*/ 112 w 389"/>
                <a:gd name="T27" fmla="*/ 194 h 253"/>
                <a:gd name="T28" fmla="*/ 152 w 389"/>
                <a:gd name="T29" fmla="*/ 209 h 253"/>
                <a:gd name="T30" fmla="*/ 196 w 389"/>
                <a:gd name="T31" fmla="*/ 222 h 253"/>
                <a:gd name="T32" fmla="*/ 237 w 389"/>
                <a:gd name="T33" fmla="*/ 228 h 253"/>
                <a:gd name="T34" fmla="*/ 279 w 389"/>
                <a:gd name="T35" fmla="*/ 226 h 253"/>
                <a:gd name="T36" fmla="*/ 317 w 389"/>
                <a:gd name="T37" fmla="*/ 213 h 253"/>
                <a:gd name="T38" fmla="*/ 353 w 389"/>
                <a:gd name="T39" fmla="*/ 186 h 253"/>
                <a:gd name="T40" fmla="*/ 372 w 389"/>
                <a:gd name="T41" fmla="*/ 148 h 253"/>
                <a:gd name="T42" fmla="*/ 363 w 389"/>
                <a:gd name="T43" fmla="*/ 110 h 253"/>
                <a:gd name="T44" fmla="*/ 336 w 389"/>
                <a:gd name="T45" fmla="*/ 80 h 253"/>
                <a:gd name="T46" fmla="*/ 308 w 389"/>
                <a:gd name="T47" fmla="*/ 51 h 253"/>
                <a:gd name="T48" fmla="*/ 331 w 389"/>
                <a:gd name="T49" fmla="*/ 49 h 253"/>
                <a:gd name="T50" fmla="*/ 363 w 389"/>
                <a:gd name="T51" fmla="*/ 68 h 253"/>
                <a:gd name="T52" fmla="*/ 382 w 389"/>
                <a:gd name="T53" fmla="*/ 99 h 253"/>
                <a:gd name="T54" fmla="*/ 388 w 389"/>
                <a:gd name="T55" fmla="*/ 139 h 253"/>
                <a:gd name="T56" fmla="*/ 384 w 389"/>
                <a:gd name="T57" fmla="*/ 177 h 253"/>
                <a:gd name="T58" fmla="*/ 367 w 389"/>
                <a:gd name="T59" fmla="*/ 211 h 253"/>
                <a:gd name="T60" fmla="*/ 342 w 389"/>
                <a:gd name="T61" fmla="*/ 238 h 253"/>
                <a:gd name="T62" fmla="*/ 304 w 389"/>
                <a:gd name="T63" fmla="*/ 249 h 253"/>
                <a:gd name="T64" fmla="*/ 272 w 389"/>
                <a:gd name="T65" fmla="*/ 251 h 253"/>
                <a:gd name="T66" fmla="*/ 241 w 389"/>
                <a:gd name="T67" fmla="*/ 251 h 253"/>
                <a:gd name="T68" fmla="*/ 215 w 389"/>
                <a:gd name="T69" fmla="*/ 247 h 253"/>
                <a:gd name="T70" fmla="*/ 184 w 389"/>
                <a:gd name="T71" fmla="*/ 239 h 253"/>
                <a:gd name="T72" fmla="*/ 154 w 389"/>
                <a:gd name="T73" fmla="*/ 232 h 253"/>
                <a:gd name="T74" fmla="*/ 125 w 389"/>
                <a:gd name="T75" fmla="*/ 224 h 253"/>
                <a:gd name="T76" fmla="*/ 95 w 389"/>
                <a:gd name="T77" fmla="*/ 213 h 253"/>
                <a:gd name="T78" fmla="*/ 68 w 389"/>
                <a:gd name="T79" fmla="*/ 200 h 253"/>
                <a:gd name="T80" fmla="*/ 41 w 389"/>
                <a:gd name="T81" fmla="*/ 181 h 253"/>
                <a:gd name="T82" fmla="*/ 17 w 389"/>
                <a:gd name="T83" fmla="*/ 160 h 253"/>
                <a:gd name="T84" fmla="*/ 2 w 389"/>
                <a:gd name="T85" fmla="*/ 133 h 253"/>
                <a:gd name="T86" fmla="*/ 0 w 389"/>
                <a:gd name="T87" fmla="*/ 106 h 253"/>
                <a:gd name="T88" fmla="*/ 3 w 389"/>
                <a:gd name="T89" fmla="*/ 80 h 253"/>
                <a:gd name="T90" fmla="*/ 28 w 389"/>
                <a:gd name="T91" fmla="*/ 42 h 253"/>
                <a:gd name="T92" fmla="*/ 66 w 389"/>
                <a:gd name="T93" fmla="*/ 13 h 253"/>
                <a:gd name="T94" fmla="*/ 89 w 389"/>
                <a:gd name="T95" fmla="*/ 2 h 253"/>
                <a:gd name="T96" fmla="*/ 110 w 389"/>
                <a:gd name="T97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9" h="253">
                  <a:moveTo>
                    <a:pt x="110" y="0"/>
                  </a:moveTo>
                  <a:lnTo>
                    <a:pt x="121" y="0"/>
                  </a:lnTo>
                  <a:lnTo>
                    <a:pt x="133" y="0"/>
                  </a:lnTo>
                  <a:lnTo>
                    <a:pt x="144" y="0"/>
                  </a:lnTo>
                  <a:lnTo>
                    <a:pt x="157" y="0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75" y="0"/>
                  </a:lnTo>
                  <a:lnTo>
                    <a:pt x="180" y="0"/>
                  </a:lnTo>
                  <a:lnTo>
                    <a:pt x="186" y="0"/>
                  </a:lnTo>
                  <a:lnTo>
                    <a:pt x="194" y="0"/>
                  </a:lnTo>
                  <a:lnTo>
                    <a:pt x="199" y="0"/>
                  </a:lnTo>
                  <a:lnTo>
                    <a:pt x="207" y="0"/>
                  </a:lnTo>
                  <a:lnTo>
                    <a:pt x="205" y="6"/>
                  </a:lnTo>
                  <a:lnTo>
                    <a:pt x="205" y="11"/>
                  </a:lnTo>
                  <a:lnTo>
                    <a:pt x="203" y="17"/>
                  </a:lnTo>
                  <a:lnTo>
                    <a:pt x="203" y="25"/>
                  </a:lnTo>
                  <a:lnTo>
                    <a:pt x="194" y="21"/>
                  </a:lnTo>
                  <a:lnTo>
                    <a:pt x="186" y="19"/>
                  </a:lnTo>
                  <a:lnTo>
                    <a:pt x="178" y="17"/>
                  </a:lnTo>
                  <a:lnTo>
                    <a:pt x="171" y="17"/>
                  </a:lnTo>
                  <a:lnTo>
                    <a:pt x="161" y="15"/>
                  </a:lnTo>
                  <a:lnTo>
                    <a:pt x="154" y="15"/>
                  </a:lnTo>
                  <a:lnTo>
                    <a:pt x="144" y="17"/>
                  </a:lnTo>
                  <a:lnTo>
                    <a:pt x="135" y="19"/>
                  </a:lnTo>
                  <a:lnTo>
                    <a:pt x="125" y="19"/>
                  </a:lnTo>
                  <a:lnTo>
                    <a:pt x="116" y="21"/>
                  </a:lnTo>
                  <a:lnTo>
                    <a:pt x="108" y="25"/>
                  </a:lnTo>
                  <a:lnTo>
                    <a:pt x="99" y="29"/>
                  </a:lnTo>
                  <a:lnTo>
                    <a:pt x="89" y="30"/>
                  </a:lnTo>
                  <a:lnTo>
                    <a:pt x="81" y="34"/>
                  </a:lnTo>
                  <a:lnTo>
                    <a:pt x="74" y="38"/>
                  </a:lnTo>
                  <a:lnTo>
                    <a:pt x="66" y="44"/>
                  </a:lnTo>
                  <a:lnTo>
                    <a:pt x="59" y="49"/>
                  </a:lnTo>
                  <a:lnTo>
                    <a:pt x="51" y="55"/>
                  </a:lnTo>
                  <a:lnTo>
                    <a:pt x="45" y="61"/>
                  </a:lnTo>
                  <a:lnTo>
                    <a:pt x="41" y="67"/>
                  </a:lnTo>
                  <a:lnTo>
                    <a:pt x="36" y="72"/>
                  </a:lnTo>
                  <a:lnTo>
                    <a:pt x="32" y="78"/>
                  </a:lnTo>
                  <a:lnTo>
                    <a:pt x="28" y="86"/>
                  </a:lnTo>
                  <a:lnTo>
                    <a:pt x="26" y="93"/>
                  </a:lnTo>
                  <a:lnTo>
                    <a:pt x="24" y="101"/>
                  </a:lnTo>
                  <a:lnTo>
                    <a:pt x="24" y="108"/>
                  </a:lnTo>
                  <a:lnTo>
                    <a:pt x="24" y="116"/>
                  </a:lnTo>
                  <a:lnTo>
                    <a:pt x="28" y="124"/>
                  </a:lnTo>
                  <a:lnTo>
                    <a:pt x="30" y="133"/>
                  </a:lnTo>
                  <a:lnTo>
                    <a:pt x="34" y="141"/>
                  </a:lnTo>
                  <a:lnTo>
                    <a:pt x="40" y="148"/>
                  </a:lnTo>
                  <a:lnTo>
                    <a:pt x="47" y="160"/>
                  </a:lnTo>
                  <a:lnTo>
                    <a:pt x="55" y="163"/>
                  </a:lnTo>
                  <a:lnTo>
                    <a:pt x="62" y="169"/>
                  </a:lnTo>
                  <a:lnTo>
                    <a:pt x="72" y="173"/>
                  </a:lnTo>
                  <a:lnTo>
                    <a:pt x="81" y="179"/>
                  </a:lnTo>
                  <a:lnTo>
                    <a:pt x="91" y="184"/>
                  </a:lnTo>
                  <a:lnTo>
                    <a:pt x="100" y="188"/>
                  </a:lnTo>
                  <a:lnTo>
                    <a:pt x="112" y="194"/>
                  </a:lnTo>
                  <a:lnTo>
                    <a:pt x="121" y="200"/>
                  </a:lnTo>
                  <a:lnTo>
                    <a:pt x="131" y="203"/>
                  </a:lnTo>
                  <a:lnTo>
                    <a:pt x="140" y="205"/>
                  </a:lnTo>
                  <a:lnTo>
                    <a:pt x="152" y="209"/>
                  </a:lnTo>
                  <a:lnTo>
                    <a:pt x="163" y="213"/>
                  </a:lnTo>
                  <a:lnTo>
                    <a:pt x="173" y="217"/>
                  </a:lnTo>
                  <a:lnTo>
                    <a:pt x="184" y="220"/>
                  </a:lnTo>
                  <a:lnTo>
                    <a:pt x="196" y="222"/>
                  </a:lnTo>
                  <a:lnTo>
                    <a:pt x="207" y="226"/>
                  </a:lnTo>
                  <a:lnTo>
                    <a:pt x="216" y="226"/>
                  </a:lnTo>
                  <a:lnTo>
                    <a:pt x="228" y="228"/>
                  </a:lnTo>
                  <a:lnTo>
                    <a:pt x="237" y="228"/>
                  </a:lnTo>
                  <a:lnTo>
                    <a:pt x="249" y="230"/>
                  </a:lnTo>
                  <a:lnTo>
                    <a:pt x="258" y="228"/>
                  </a:lnTo>
                  <a:lnTo>
                    <a:pt x="270" y="228"/>
                  </a:lnTo>
                  <a:lnTo>
                    <a:pt x="279" y="226"/>
                  </a:lnTo>
                  <a:lnTo>
                    <a:pt x="291" y="224"/>
                  </a:lnTo>
                  <a:lnTo>
                    <a:pt x="298" y="220"/>
                  </a:lnTo>
                  <a:lnTo>
                    <a:pt x="310" y="219"/>
                  </a:lnTo>
                  <a:lnTo>
                    <a:pt x="317" y="213"/>
                  </a:lnTo>
                  <a:lnTo>
                    <a:pt x="329" y="207"/>
                  </a:lnTo>
                  <a:lnTo>
                    <a:pt x="336" y="201"/>
                  </a:lnTo>
                  <a:lnTo>
                    <a:pt x="344" y="194"/>
                  </a:lnTo>
                  <a:lnTo>
                    <a:pt x="353" y="186"/>
                  </a:lnTo>
                  <a:lnTo>
                    <a:pt x="363" y="179"/>
                  </a:lnTo>
                  <a:lnTo>
                    <a:pt x="367" y="167"/>
                  </a:lnTo>
                  <a:lnTo>
                    <a:pt x="370" y="158"/>
                  </a:lnTo>
                  <a:lnTo>
                    <a:pt x="372" y="148"/>
                  </a:lnTo>
                  <a:lnTo>
                    <a:pt x="372" y="137"/>
                  </a:lnTo>
                  <a:lnTo>
                    <a:pt x="370" y="127"/>
                  </a:lnTo>
                  <a:lnTo>
                    <a:pt x="367" y="120"/>
                  </a:lnTo>
                  <a:lnTo>
                    <a:pt x="363" y="110"/>
                  </a:lnTo>
                  <a:lnTo>
                    <a:pt x="357" y="105"/>
                  </a:lnTo>
                  <a:lnTo>
                    <a:pt x="351" y="95"/>
                  </a:lnTo>
                  <a:lnTo>
                    <a:pt x="344" y="87"/>
                  </a:lnTo>
                  <a:lnTo>
                    <a:pt x="336" y="80"/>
                  </a:lnTo>
                  <a:lnTo>
                    <a:pt x="329" y="74"/>
                  </a:lnTo>
                  <a:lnTo>
                    <a:pt x="321" y="65"/>
                  </a:lnTo>
                  <a:lnTo>
                    <a:pt x="313" y="59"/>
                  </a:lnTo>
                  <a:lnTo>
                    <a:pt x="308" y="51"/>
                  </a:lnTo>
                  <a:lnTo>
                    <a:pt x="300" y="46"/>
                  </a:lnTo>
                  <a:lnTo>
                    <a:pt x="310" y="44"/>
                  </a:lnTo>
                  <a:lnTo>
                    <a:pt x="321" y="46"/>
                  </a:lnTo>
                  <a:lnTo>
                    <a:pt x="331" y="49"/>
                  </a:lnTo>
                  <a:lnTo>
                    <a:pt x="340" y="51"/>
                  </a:lnTo>
                  <a:lnTo>
                    <a:pt x="348" y="55"/>
                  </a:lnTo>
                  <a:lnTo>
                    <a:pt x="355" y="63"/>
                  </a:lnTo>
                  <a:lnTo>
                    <a:pt x="363" y="68"/>
                  </a:lnTo>
                  <a:lnTo>
                    <a:pt x="369" y="76"/>
                  </a:lnTo>
                  <a:lnTo>
                    <a:pt x="374" y="84"/>
                  </a:lnTo>
                  <a:lnTo>
                    <a:pt x="378" y="91"/>
                  </a:lnTo>
                  <a:lnTo>
                    <a:pt x="382" y="99"/>
                  </a:lnTo>
                  <a:lnTo>
                    <a:pt x="386" y="108"/>
                  </a:lnTo>
                  <a:lnTo>
                    <a:pt x="386" y="120"/>
                  </a:lnTo>
                  <a:lnTo>
                    <a:pt x="388" y="129"/>
                  </a:lnTo>
                  <a:lnTo>
                    <a:pt x="388" y="139"/>
                  </a:lnTo>
                  <a:lnTo>
                    <a:pt x="389" y="148"/>
                  </a:lnTo>
                  <a:lnTo>
                    <a:pt x="388" y="158"/>
                  </a:lnTo>
                  <a:lnTo>
                    <a:pt x="386" y="167"/>
                  </a:lnTo>
                  <a:lnTo>
                    <a:pt x="384" y="177"/>
                  </a:lnTo>
                  <a:lnTo>
                    <a:pt x="382" y="186"/>
                  </a:lnTo>
                  <a:lnTo>
                    <a:pt x="376" y="194"/>
                  </a:lnTo>
                  <a:lnTo>
                    <a:pt x="372" y="203"/>
                  </a:lnTo>
                  <a:lnTo>
                    <a:pt x="367" y="211"/>
                  </a:lnTo>
                  <a:lnTo>
                    <a:pt x="363" y="220"/>
                  </a:lnTo>
                  <a:lnTo>
                    <a:pt x="355" y="226"/>
                  </a:lnTo>
                  <a:lnTo>
                    <a:pt x="350" y="232"/>
                  </a:lnTo>
                  <a:lnTo>
                    <a:pt x="342" y="238"/>
                  </a:lnTo>
                  <a:lnTo>
                    <a:pt x="334" y="243"/>
                  </a:lnTo>
                  <a:lnTo>
                    <a:pt x="323" y="245"/>
                  </a:lnTo>
                  <a:lnTo>
                    <a:pt x="315" y="249"/>
                  </a:lnTo>
                  <a:lnTo>
                    <a:pt x="304" y="249"/>
                  </a:lnTo>
                  <a:lnTo>
                    <a:pt x="294" y="251"/>
                  </a:lnTo>
                  <a:lnTo>
                    <a:pt x="289" y="251"/>
                  </a:lnTo>
                  <a:lnTo>
                    <a:pt x="281" y="251"/>
                  </a:lnTo>
                  <a:lnTo>
                    <a:pt x="272" y="251"/>
                  </a:lnTo>
                  <a:lnTo>
                    <a:pt x="264" y="251"/>
                  </a:lnTo>
                  <a:lnTo>
                    <a:pt x="256" y="251"/>
                  </a:lnTo>
                  <a:lnTo>
                    <a:pt x="247" y="251"/>
                  </a:lnTo>
                  <a:lnTo>
                    <a:pt x="241" y="251"/>
                  </a:lnTo>
                  <a:lnTo>
                    <a:pt x="239" y="253"/>
                  </a:lnTo>
                  <a:lnTo>
                    <a:pt x="230" y="251"/>
                  </a:lnTo>
                  <a:lnTo>
                    <a:pt x="222" y="249"/>
                  </a:lnTo>
                  <a:lnTo>
                    <a:pt x="215" y="247"/>
                  </a:lnTo>
                  <a:lnTo>
                    <a:pt x="207" y="245"/>
                  </a:lnTo>
                  <a:lnTo>
                    <a:pt x="199" y="243"/>
                  </a:lnTo>
                  <a:lnTo>
                    <a:pt x="192" y="243"/>
                  </a:lnTo>
                  <a:lnTo>
                    <a:pt x="184" y="239"/>
                  </a:lnTo>
                  <a:lnTo>
                    <a:pt x="176" y="239"/>
                  </a:lnTo>
                  <a:lnTo>
                    <a:pt x="169" y="238"/>
                  </a:lnTo>
                  <a:lnTo>
                    <a:pt x="161" y="234"/>
                  </a:lnTo>
                  <a:lnTo>
                    <a:pt x="154" y="232"/>
                  </a:lnTo>
                  <a:lnTo>
                    <a:pt x="146" y="232"/>
                  </a:lnTo>
                  <a:lnTo>
                    <a:pt x="138" y="230"/>
                  </a:lnTo>
                  <a:lnTo>
                    <a:pt x="131" y="226"/>
                  </a:lnTo>
                  <a:lnTo>
                    <a:pt x="125" y="224"/>
                  </a:lnTo>
                  <a:lnTo>
                    <a:pt x="118" y="224"/>
                  </a:lnTo>
                  <a:lnTo>
                    <a:pt x="110" y="220"/>
                  </a:lnTo>
                  <a:lnTo>
                    <a:pt x="102" y="217"/>
                  </a:lnTo>
                  <a:lnTo>
                    <a:pt x="95" y="213"/>
                  </a:lnTo>
                  <a:lnTo>
                    <a:pt x="87" y="211"/>
                  </a:lnTo>
                  <a:lnTo>
                    <a:pt x="81" y="207"/>
                  </a:lnTo>
                  <a:lnTo>
                    <a:pt x="74" y="203"/>
                  </a:lnTo>
                  <a:lnTo>
                    <a:pt x="68" y="200"/>
                  </a:lnTo>
                  <a:lnTo>
                    <a:pt x="61" y="198"/>
                  </a:lnTo>
                  <a:lnTo>
                    <a:pt x="55" y="192"/>
                  </a:lnTo>
                  <a:lnTo>
                    <a:pt x="47" y="186"/>
                  </a:lnTo>
                  <a:lnTo>
                    <a:pt x="41" y="181"/>
                  </a:lnTo>
                  <a:lnTo>
                    <a:pt x="34" y="177"/>
                  </a:lnTo>
                  <a:lnTo>
                    <a:pt x="28" y="171"/>
                  </a:lnTo>
                  <a:lnTo>
                    <a:pt x="22" y="165"/>
                  </a:lnTo>
                  <a:lnTo>
                    <a:pt x="17" y="160"/>
                  </a:lnTo>
                  <a:lnTo>
                    <a:pt x="11" y="154"/>
                  </a:lnTo>
                  <a:lnTo>
                    <a:pt x="7" y="146"/>
                  </a:lnTo>
                  <a:lnTo>
                    <a:pt x="3" y="139"/>
                  </a:lnTo>
                  <a:lnTo>
                    <a:pt x="2" y="133"/>
                  </a:lnTo>
                  <a:lnTo>
                    <a:pt x="2" y="125"/>
                  </a:lnTo>
                  <a:lnTo>
                    <a:pt x="0" y="120"/>
                  </a:lnTo>
                  <a:lnTo>
                    <a:pt x="0" y="112"/>
                  </a:lnTo>
                  <a:lnTo>
                    <a:pt x="0" y="106"/>
                  </a:lnTo>
                  <a:lnTo>
                    <a:pt x="2" y="101"/>
                  </a:lnTo>
                  <a:lnTo>
                    <a:pt x="2" y="93"/>
                  </a:lnTo>
                  <a:lnTo>
                    <a:pt x="3" y="87"/>
                  </a:lnTo>
                  <a:lnTo>
                    <a:pt x="3" y="80"/>
                  </a:lnTo>
                  <a:lnTo>
                    <a:pt x="7" y="74"/>
                  </a:lnTo>
                  <a:lnTo>
                    <a:pt x="13" y="63"/>
                  </a:lnTo>
                  <a:lnTo>
                    <a:pt x="21" y="53"/>
                  </a:lnTo>
                  <a:lnTo>
                    <a:pt x="28" y="42"/>
                  </a:lnTo>
                  <a:lnTo>
                    <a:pt x="38" y="32"/>
                  </a:lnTo>
                  <a:lnTo>
                    <a:pt x="49" y="23"/>
                  </a:lnTo>
                  <a:lnTo>
                    <a:pt x="61" y="17"/>
                  </a:lnTo>
                  <a:lnTo>
                    <a:pt x="66" y="13"/>
                  </a:lnTo>
                  <a:lnTo>
                    <a:pt x="70" y="10"/>
                  </a:lnTo>
                  <a:lnTo>
                    <a:pt x="78" y="6"/>
                  </a:lnTo>
                  <a:lnTo>
                    <a:pt x="83" y="6"/>
                  </a:lnTo>
                  <a:lnTo>
                    <a:pt x="89" y="2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10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43"/>
            <p:cNvSpPr>
              <a:spLocks/>
            </p:cNvSpPr>
            <p:nvPr/>
          </p:nvSpPr>
          <p:spPr bwMode="auto">
            <a:xfrm>
              <a:off x="7480300" y="3571875"/>
              <a:ext cx="265113" cy="84138"/>
            </a:xfrm>
            <a:custGeom>
              <a:avLst/>
              <a:gdLst>
                <a:gd name="T0" fmla="*/ 82 w 335"/>
                <a:gd name="T1" fmla="*/ 8 h 107"/>
                <a:gd name="T2" fmla="*/ 99 w 335"/>
                <a:gd name="T3" fmla="*/ 6 h 107"/>
                <a:gd name="T4" fmla="*/ 116 w 335"/>
                <a:gd name="T5" fmla="*/ 6 h 107"/>
                <a:gd name="T6" fmla="*/ 133 w 335"/>
                <a:gd name="T7" fmla="*/ 4 h 107"/>
                <a:gd name="T8" fmla="*/ 152 w 335"/>
                <a:gd name="T9" fmla="*/ 2 h 107"/>
                <a:gd name="T10" fmla="*/ 169 w 335"/>
                <a:gd name="T11" fmla="*/ 0 h 107"/>
                <a:gd name="T12" fmla="*/ 187 w 335"/>
                <a:gd name="T13" fmla="*/ 0 h 107"/>
                <a:gd name="T14" fmla="*/ 204 w 335"/>
                <a:gd name="T15" fmla="*/ 0 h 107"/>
                <a:gd name="T16" fmla="*/ 221 w 335"/>
                <a:gd name="T17" fmla="*/ 2 h 107"/>
                <a:gd name="T18" fmla="*/ 236 w 335"/>
                <a:gd name="T19" fmla="*/ 4 h 107"/>
                <a:gd name="T20" fmla="*/ 251 w 335"/>
                <a:gd name="T21" fmla="*/ 6 h 107"/>
                <a:gd name="T22" fmla="*/ 268 w 335"/>
                <a:gd name="T23" fmla="*/ 12 h 107"/>
                <a:gd name="T24" fmla="*/ 282 w 335"/>
                <a:gd name="T25" fmla="*/ 19 h 107"/>
                <a:gd name="T26" fmla="*/ 295 w 335"/>
                <a:gd name="T27" fmla="*/ 27 h 107"/>
                <a:gd name="T28" fmla="*/ 308 w 335"/>
                <a:gd name="T29" fmla="*/ 36 h 107"/>
                <a:gd name="T30" fmla="*/ 322 w 335"/>
                <a:gd name="T31" fmla="*/ 50 h 107"/>
                <a:gd name="T32" fmla="*/ 329 w 335"/>
                <a:gd name="T33" fmla="*/ 63 h 107"/>
                <a:gd name="T34" fmla="*/ 333 w 335"/>
                <a:gd name="T35" fmla="*/ 84 h 107"/>
                <a:gd name="T36" fmla="*/ 331 w 335"/>
                <a:gd name="T37" fmla="*/ 92 h 107"/>
                <a:gd name="T38" fmla="*/ 320 w 335"/>
                <a:gd name="T39" fmla="*/ 93 h 107"/>
                <a:gd name="T40" fmla="*/ 306 w 335"/>
                <a:gd name="T41" fmla="*/ 95 h 107"/>
                <a:gd name="T42" fmla="*/ 289 w 335"/>
                <a:gd name="T43" fmla="*/ 97 h 107"/>
                <a:gd name="T44" fmla="*/ 274 w 335"/>
                <a:gd name="T45" fmla="*/ 90 h 107"/>
                <a:gd name="T46" fmla="*/ 261 w 335"/>
                <a:gd name="T47" fmla="*/ 78 h 107"/>
                <a:gd name="T48" fmla="*/ 242 w 335"/>
                <a:gd name="T49" fmla="*/ 67 h 107"/>
                <a:gd name="T50" fmla="*/ 223 w 335"/>
                <a:gd name="T51" fmla="*/ 61 h 107"/>
                <a:gd name="T52" fmla="*/ 209 w 335"/>
                <a:gd name="T53" fmla="*/ 59 h 107"/>
                <a:gd name="T54" fmla="*/ 198 w 335"/>
                <a:gd name="T55" fmla="*/ 59 h 107"/>
                <a:gd name="T56" fmla="*/ 185 w 335"/>
                <a:gd name="T57" fmla="*/ 63 h 107"/>
                <a:gd name="T58" fmla="*/ 173 w 335"/>
                <a:gd name="T59" fmla="*/ 65 h 107"/>
                <a:gd name="T60" fmla="*/ 160 w 335"/>
                <a:gd name="T61" fmla="*/ 69 h 107"/>
                <a:gd name="T62" fmla="*/ 147 w 335"/>
                <a:gd name="T63" fmla="*/ 74 h 107"/>
                <a:gd name="T64" fmla="*/ 133 w 335"/>
                <a:gd name="T65" fmla="*/ 80 h 107"/>
                <a:gd name="T66" fmla="*/ 118 w 335"/>
                <a:gd name="T67" fmla="*/ 86 h 107"/>
                <a:gd name="T68" fmla="*/ 103 w 335"/>
                <a:gd name="T69" fmla="*/ 92 h 107"/>
                <a:gd name="T70" fmla="*/ 88 w 335"/>
                <a:gd name="T71" fmla="*/ 97 h 107"/>
                <a:gd name="T72" fmla="*/ 72 w 335"/>
                <a:gd name="T73" fmla="*/ 103 h 107"/>
                <a:gd name="T74" fmla="*/ 59 w 335"/>
                <a:gd name="T75" fmla="*/ 105 h 107"/>
                <a:gd name="T76" fmla="*/ 42 w 335"/>
                <a:gd name="T77" fmla="*/ 103 h 107"/>
                <a:gd name="T78" fmla="*/ 31 w 335"/>
                <a:gd name="T79" fmla="*/ 97 h 107"/>
                <a:gd name="T80" fmla="*/ 19 w 335"/>
                <a:gd name="T81" fmla="*/ 92 h 107"/>
                <a:gd name="T82" fmla="*/ 8 w 335"/>
                <a:gd name="T83" fmla="*/ 84 h 107"/>
                <a:gd name="T84" fmla="*/ 2 w 335"/>
                <a:gd name="T85" fmla="*/ 74 h 107"/>
                <a:gd name="T86" fmla="*/ 0 w 335"/>
                <a:gd name="T87" fmla="*/ 63 h 107"/>
                <a:gd name="T88" fmla="*/ 8 w 335"/>
                <a:gd name="T89" fmla="*/ 50 h 107"/>
                <a:gd name="T90" fmla="*/ 15 w 335"/>
                <a:gd name="T91" fmla="*/ 36 h 107"/>
                <a:gd name="T92" fmla="*/ 29 w 335"/>
                <a:gd name="T93" fmla="*/ 25 h 107"/>
                <a:gd name="T94" fmla="*/ 44 w 335"/>
                <a:gd name="T95" fmla="*/ 14 h 107"/>
                <a:gd name="T96" fmla="*/ 63 w 335"/>
                <a:gd name="T97" fmla="*/ 12 h 107"/>
                <a:gd name="T98" fmla="*/ 74 w 335"/>
                <a:gd name="T99" fmla="*/ 1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5" h="107">
                  <a:moveTo>
                    <a:pt x="74" y="12"/>
                  </a:moveTo>
                  <a:lnTo>
                    <a:pt x="82" y="8"/>
                  </a:lnTo>
                  <a:lnTo>
                    <a:pt x="91" y="8"/>
                  </a:lnTo>
                  <a:lnTo>
                    <a:pt x="99" y="6"/>
                  </a:lnTo>
                  <a:lnTo>
                    <a:pt x="109" y="6"/>
                  </a:lnTo>
                  <a:lnTo>
                    <a:pt x="116" y="6"/>
                  </a:lnTo>
                  <a:lnTo>
                    <a:pt x="126" y="4"/>
                  </a:lnTo>
                  <a:lnTo>
                    <a:pt x="133" y="4"/>
                  </a:lnTo>
                  <a:lnTo>
                    <a:pt x="145" y="4"/>
                  </a:lnTo>
                  <a:lnTo>
                    <a:pt x="152" y="2"/>
                  </a:lnTo>
                  <a:lnTo>
                    <a:pt x="160" y="0"/>
                  </a:lnTo>
                  <a:lnTo>
                    <a:pt x="169" y="0"/>
                  </a:lnTo>
                  <a:lnTo>
                    <a:pt x="179" y="0"/>
                  </a:lnTo>
                  <a:lnTo>
                    <a:pt x="187" y="0"/>
                  </a:lnTo>
                  <a:lnTo>
                    <a:pt x="196" y="0"/>
                  </a:lnTo>
                  <a:lnTo>
                    <a:pt x="204" y="0"/>
                  </a:lnTo>
                  <a:lnTo>
                    <a:pt x="213" y="2"/>
                  </a:lnTo>
                  <a:lnTo>
                    <a:pt x="221" y="2"/>
                  </a:lnTo>
                  <a:lnTo>
                    <a:pt x="228" y="2"/>
                  </a:lnTo>
                  <a:lnTo>
                    <a:pt x="236" y="4"/>
                  </a:lnTo>
                  <a:lnTo>
                    <a:pt x="245" y="6"/>
                  </a:lnTo>
                  <a:lnTo>
                    <a:pt x="251" y="6"/>
                  </a:lnTo>
                  <a:lnTo>
                    <a:pt x="261" y="8"/>
                  </a:lnTo>
                  <a:lnTo>
                    <a:pt x="268" y="12"/>
                  </a:lnTo>
                  <a:lnTo>
                    <a:pt x="276" y="16"/>
                  </a:lnTo>
                  <a:lnTo>
                    <a:pt x="282" y="19"/>
                  </a:lnTo>
                  <a:lnTo>
                    <a:pt x="289" y="23"/>
                  </a:lnTo>
                  <a:lnTo>
                    <a:pt x="295" y="27"/>
                  </a:lnTo>
                  <a:lnTo>
                    <a:pt x="303" y="33"/>
                  </a:lnTo>
                  <a:lnTo>
                    <a:pt x="308" y="36"/>
                  </a:lnTo>
                  <a:lnTo>
                    <a:pt x="316" y="44"/>
                  </a:lnTo>
                  <a:lnTo>
                    <a:pt x="322" y="50"/>
                  </a:lnTo>
                  <a:lnTo>
                    <a:pt x="329" y="57"/>
                  </a:lnTo>
                  <a:lnTo>
                    <a:pt x="329" y="63"/>
                  </a:lnTo>
                  <a:lnTo>
                    <a:pt x="333" y="74"/>
                  </a:lnTo>
                  <a:lnTo>
                    <a:pt x="333" y="84"/>
                  </a:lnTo>
                  <a:lnTo>
                    <a:pt x="335" y="92"/>
                  </a:lnTo>
                  <a:lnTo>
                    <a:pt x="331" y="92"/>
                  </a:lnTo>
                  <a:lnTo>
                    <a:pt x="327" y="92"/>
                  </a:lnTo>
                  <a:lnTo>
                    <a:pt x="320" y="93"/>
                  </a:lnTo>
                  <a:lnTo>
                    <a:pt x="314" y="95"/>
                  </a:lnTo>
                  <a:lnTo>
                    <a:pt x="306" y="95"/>
                  </a:lnTo>
                  <a:lnTo>
                    <a:pt x="297" y="97"/>
                  </a:lnTo>
                  <a:lnTo>
                    <a:pt x="289" y="97"/>
                  </a:lnTo>
                  <a:lnTo>
                    <a:pt x="280" y="97"/>
                  </a:lnTo>
                  <a:lnTo>
                    <a:pt x="274" y="90"/>
                  </a:lnTo>
                  <a:lnTo>
                    <a:pt x="266" y="84"/>
                  </a:lnTo>
                  <a:lnTo>
                    <a:pt x="261" y="78"/>
                  </a:lnTo>
                  <a:lnTo>
                    <a:pt x="253" y="74"/>
                  </a:lnTo>
                  <a:lnTo>
                    <a:pt x="242" y="67"/>
                  </a:lnTo>
                  <a:lnTo>
                    <a:pt x="230" y="63"/>
                  </a:lnTo>
                  <a:lnTo>
                    <a:pt x="223" y="61"/>
                  </a:lnTo>
                  <a:lnTo>
                    <a:pt x="217" y="59"/>
                  </a:lnTo>
                  <a:lnTo>
                    <a:pt x="209" y="59"/>
                  </a:lnTo>
                  <a:lnTo>
                    <a:pt x="204" y="59"/>
                  </a:lnTo>
                  <a:lnTo>
                    <a:pt x="198" y="59"/>
                  </a:lnTo>
                  <a:lnTo>
                    <a:pt x="192" y="61"/>
                  </a:lnTo>
                  <a:lnTo>
                    <a:pt x="185" y="63"/>
                  </a:lnTo>
                  <a:lnTo>
                    <a:pt x="179" y="65"/>
                  </a:lnTo>
                  <a:lnTo>
                    <a:pt x="173" y="65"/>
                  </a:lnTo>
                  <a:lnTo>
                    <a:pt x="166" y="67"/>
                  </a:lnTo>
                  <a:lnTo>
                    <a:pt x="160" y="69"/>
                  </a:lnTo>
                  <a:lnTo>
                    <a:pt x="152" y="73"/>
                  </a:lnTo>
                  <a:lnTo>
                    <a:pt x="147" y="74"/>
                  </a:lnTo>
                  <a:lnTo>
                    <a:pt x="139" y="76"/>
                  </a:lnTo>
                  <a:lnTo>
                    <a:pt x="133" y="80"/>
                  </a:lnTo>
                  <a:lnTo>
                    <a:pt x="126" y="84"/>
                  </a:lnTo>
                  <a:lnTo>
                    <a:pt x="118" y="86"/>
                  </a:lnTo>
                  <a:lnTo>
                    <a:pt x="110" y="90"/>
                  </a:lnTo>
                  <a:lnTo>
                    <a:pt x="103" y="92"/>
                  </a:lnTo>
                  <a:lnTo>
                    <a:pt x="95" y="95"/>
                  </a:lnTo>
                  <a:lnTo>
                    <a:pt x="88" y="97"/>
                  </a:lnTo>
                  <a:lnTo>
                    <a:pt x="80" y="101"/>
                  </a:lnTo>
                  <a:lnTo>
                    <a:pt x="72" y="103"/>
                  </a:lnTo>
                  <a:lnTo>
                    <a:pt x="67" y="107"/>
                  </a:lnTo>
                  <a:lnTo>
                    <a:pt x="59" y="105"/>
                  </a:lnTo>
                  <a:lnTo>
                    <a:pt x="50" y="105"/>
                  </a:lnTo>
                  <a:lnTo>
                    <a:pt x="42" y="103"/>
                  </a:lnTo>
                  <a:lnTo>
                    <a:pt x="36" y="101"/>
                  </a:lnTo>
                  <a:lnTo>
                    <a:pt x="31" y="97"/>
                  </a:lnTo>
                  <a:lnTo>
                    <a:pt x="25" y="95"/>
                  </a:lnTo>
                  <a:lnTo>
                    <a:pt x="19" y="92"/>
                  </a:lnTo>
                  <a:lnTo>
                    <a:pt x="14" y="88"/>
                  </a:lnTo>
                  <a:lnTo>
                    <a:pt x="8" y="84"/>
                  </a:lnTo>
                  <a:lnTo>
                    <a:pt x="4" y="80"/>
                  </a:lnTo>
                  <a:lnTo>
                    <a:pt x="2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4" y="57"/>
                  </a:lnTo>
                  <a:lnTo>
                    <a:pt x="8" y="50"/>
                  </a:lnTo>
                  <a:lnTo>
                    <a:pt x="14" y="44"/>
                  </a:lnTo>
                  <a:lnTo>
                    <a:pt x="15" y="36"/>
                  </a:lnTo>
                  <a:lnTo>
                    <a:pt x="21" y="33"/>
                  </a:lnTo>
                  <a:lnTo>
                    <a:pt x="29" y="25"/>
                  </a:lnTo>
                  <a:lnTo>
                    <a:pt x="36" y="19"/>
                  </a:lnTo>
                  <a:lnTo>
                    <a:pt x="44" y="14"/>
                  </a:lnTo>
                  <a:lnTo>
                    <a:pt x="53" y="14"/>
                  </a:lnTo>
                  <a:lnTo>
                    <a:pt x="63" y="12"/>
                  </a:lnTo>
                  <a:lnTo>
                    <a:pt x="74" y="12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44"/>
            <p:cNvSpPr>
              <a:spLocks/>
            </p:cNvSpPr>
            <p:nvPr/>
          </p:nvSpPr>
          <p:spPr bwMode="auto">
            <a:xfrm>
              <a:off x="7993063" y="3630613"/>
              <a:ext cx="412750" cy="330200"/>
            </a:xfrm>
            <a:custGeom>
              <a:avLst/>
              <a:gdLst>
                <a:gd name="T0" fmla="*/ 344 w 519"/>
                <a:gd name="T1" fmla="*/ 2 h 417"/>
                <a:gd name="T2" fmla="*/ 384 w 519"/>
                <a:gd name="T3" fmla="*/ 4 h 417"/>
                <a:gd name="T4" fmla="*/ 424 w 519"/>
                <a:gd name="T5" fmla="*/ 16 h 417"/>
                <a:gd name="T6" fmla="*/ 460 w 519"/>
                <a:gd name="T7" fmla="*/ 31 h 417"/>
                <a:gd name="T8" fmla="*/ 490 w 519"/>
                <a:gd name="T9" fmla="*/ 57 h 417"/>
                <a:gd name="T10" fmla="*/ 509 w 519"/>
                <a:gd name="T11" fmla="*/ 90 h 417"/>
                <a:gd name="T12" fmla="*/ 519 w 519"/>
                <a:gd name="T13" fmla="*/ 128 h 417"/>
                <a:gd name="T14" fmla="*/ 519 w 519"/>
                <a:gd name="T15" fmla="*/ 158 h 417"/>
                <a:gd name="T16" fmla="*/ 515 w 519"/>
                <a:gd name="T17" fmla="*/ 190 h 417"/>
                <a:gd name="T18" fmla="*/ 505 w 519"/>
                <a:gd name="T19" fmla="*/ 227 h 417"/>
                <a:gd name="T20" fmla="*/ 481 w 519"/>
                <a:gd name="T21" fmla="*/ 282 h 417"/>
                <a:gd name="T22" fmla="*/ 445 w 519"/>
                <a:gd name="T23" fmla="*/ 329 h 417"/>
                <a:gd name="T24" fmla="*/ 399 w 519"/>
                <a:gd name="T25" fmla="*/ 369 h 417"/>
                <a:gd name="T26" fmla="*/ 344 w 519"/>
                <a:gd name="T27" fmla="*/ 398 h 417"/>
                <a:gd name="T28" fmla="*/ 298 w 519"/>
                <a:gd name="T29" fmla="*/ 411 h 417"/>
                <a:gd name="T30" fmla="*/ 266 w 519"/>
                <a:gd name="T31" fmla="*/ 415 h 417"/>
                <a:gd name="T32" fmla="*/ 234 w 519"/>
                <a:gd name="T33" fmla="*/ 417 h 417"/>
                <a:gd name="T34" fmla="*/ 201 w 519"/>
                <a:gd name="T35" fmla="*/ 415 h 417"/>
                <a:gd name="T36" fmla="*/ 169 w 519"/>
                <a:gd name="T37" fmla="*/ 411 h 417"/>
                <a:gd name="T38" fmla="*/ 135 w 519"/>
                <a:gd name="T39" fmla="*/ 401 h 417"/>
                <a:gd name="T40" fmla="*/ 83 w 519"/>
                <a:gd name="T41" fmla="*/ 373 h 417"/>
                <a:gd name="T42" fmla="*/ 36 w 519"/>
                <a:gd name="T43" fmla="*/ 323 h 417"/>
                <a:gd name="T44" fmla="*/ 15 w 519"/>
                <a:gd name="T45" fmla="*/ 289 h 417"/>
                <a:gd name="T46" fmla="*/ 2 w 519"/>
                <a:gd name="T47" fmla="*/ 246 h 417"/>
                <a:gd name="T48" fmla="*/ 2 w 519"/>
                <a:gd name="T49" fmla="*/ 215 h 417"/>
                <a:gd name="T50" fmla="*/ 3 w 519"/>
                <a:gd name="T51" fmla="*/ 183 h 417"/>
                <a:gd name="T52" fmla="*/ 15 w 519"/>
                <a:gd name="T53" fmla="*/ 151 h 417"/>
                <a:gd name="T54" fmla="*/ 45 w 519"/>
                <a:gd name="T55" fmla="*/ 107 h 417"/>
                <a:gd name="T56" fmla="*/ 78 w 519"/>
                <a:gd name="T57" fmla="*/ 69 h 417"/>
                <a:gd name="T58" fmla="*/ 121 w 519"/>
                <a:gd name="T59" fmla="*/ 48 h 417"/>
                <a:gd name="T60" fmla="*/ 156 w 519"/>
                <a:gd name="T61" fmla="*/ 38 h 417"/>
                <a:gd name="T62" fmla="*/ 190 w 519"/>
                <a:gd name="T63" fmla="*/ 33 h 417"/>
                <a:gd name="T64" fmla="*/ 224 w 519"/>
                <a:gd name="T65" fmla="*/ 29 h 417"/>
                <a:gd name="T66" fmla="*/ 220 w 519"/>
                <a:gd name="T67" fmla="*/ 50 h 417"/>
                <a:gd name="T68" fmla="*/ 173 w 519"/>
                <a:gd name="T69" fmla="*/ 61 h 417"/>
                <a:gd name="T70" fmla="*/ 118 w 519"/>
                <a:gd name="T71" fmla="*/ 69 h 417"/>
                <a:gd name="T72" fmla="*/ 74 w 519"/>
                <a:gd name="T73" fmla="*/ 105 h 417"/>
                <a:gd name="T74" fmla="*/ 45 w 519"/>
                <a:gd name="T75" fmla="*/ 151 h 417"/>
                <a:gd name="T76" fmla="*/ 30 w 519"/>
                <a:gd name="T77" fmla="*/ 200 h 417"/>
                <a:gd name="T78" fmla="*/ 30 w 519"/>
                <a:gd name="T79" fmla="*/ 249 h 417"/>
                <a:gd name="T80" fmla="*/ 45 w 519"/>
                <a:gd name="T81" fmla="*/ 295 h 417"/>
                <a:gd name="T82" fmla="*/ 76 w 519"/>
                <a:gd name="T83" fmla="*/ 337 h 417"/>
                <a:gd name="T84" fmla="*/ 125 w 519"/>
                <a:gd name="T85" fmla="*/ 369 h 417"/>
                <a:gd name="T86" fmla="*/ 156 w 519"/>
                <a:gd name="T87" fmla="*/ 379 h 417"/>
                <a:gd name="T88" fmla="*/ 190 w 519"/>
                <a:gd name="T89" fmla="*/ 388 h 417"/>
                <a:gd name="T90" fmla="*/ 222 w 519"/>
                <a:gd name="T91" fmla="*/ 392 h 417"/>
                <a:gd name="T92" fmla="*/ 258 w 519"/>
                <a:gd name="T93" fmla="*/ 392 h 417"/>
                <a:gd name="T94" fmla="*/ 293 w 519"/>
                <a:gd name="T95" fmla="*/ 386 h 417"/>
                <a:gd name="T96" fmla="*/ 325 w 519"/>
                <a:gd name="T97" fmla="*/ 379 h 417"/>
                <a:gd name="T98" fmla="*/ 357 w 519"/>
                <a:gd name="T99" fmla="*/ 365 h 417"/>
                <a:gd name="T100" fmla="*/ 408 w 519"/>
                <a:gd name="T101" fmla="*/ 333 h 417"/>
                <a:gd name="T102" fmla="*/ 454 w 519"/>
                <a:gd name="T103" fmla="*/ 282 h 417"/>
                <a:gd name="T104" fmla="*/ 473 w 519"/>
                <a:gd name="T105" fmla="*/ 246 h 417"/>
                <a:gd name="T106" fmla="*/ 486 w 519"/>
                <a:gd name="T107" fmla="*/ 211 h 417"/>
                <a:gd name="T108" fmla="*/ 496 w 519"/>
                <a:gd name="T109" fmla="*/ 170 h 417"/>
                <a:gd name="T110" fmla="*/ 492 w 519"/>
                <a:gd name="T111" fmla="*/ 126 h 417"/>
                <a:gd name="T112" fmla="*/ 479 w 519"/>
                <a:gd name="T113" fmla="*/ 90 h 417"/>
                <a:gd name="T114" fmla="*/ 450 w 519"/>
                <a:gd name="T115" fmla="*/ 56 h 417"/>
                <a:gd name="T116" fmla="*/ 416 w 519"/>
                <a:gd name="T117" fmla="*/ 37 h 417"/>
                <a:gd name="T118" fmla="*/ 372 w 519"/>
                <a:gd name="T119" fmla="*/ 29 h 417"/>
                <a:gd name="T120" fmla="*/ 357 w 519"/>
                <a:gd name="T121" fmla="*/ 40 h 417"/>
                <a:gd name="T122" fmla="*/ 325 w 519"/>
                <a:gd name="T123" fmla="*/ 27 h 417"/>
                <a:gd name="T124" fmla="*/ 310 w 519"/>
                <a:gd name="T125" fmla="*/ 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19" h="417">
                  <a:moveTo>
                    <a:pt x="310" y="2"/>
                  </a:moveTo>
                  <a:lnTo>
                    <a:pt x="317" y="2"/>
                  </a:lnTo>
                  <a:lnTo>
                    <a:pt x="327" y="0"/>
                  </a:lnTo>
                  <a:lnTo>
                    <a:pt x="334" y="0"/>
                  </a:lnTo>
                  <a:lnTo>
                    <a:pt x="344" y="2"/>
                  </a:lnTo>
                  <a:lnTo>
                    <a:pt x="351" y="2"/>
                  </a:lnTo>
                  <a:lnTo>
                    <a:pt x="359" y="2"/>
                  </a:lnTo>
                  <a:lnTo>
                    <a:pt x="367" y="2"/>
                  </a:lnTo>
                  <a:lnTo>
                    <a:pt x="376" y="4"/>
                  </a:lnTo>
                  <a:lnTo>
                    <a:pt x="384" y="4"/>
                  </a:lnTo>
                  <a:lnTo>
                    <a:pt x="391" y="6"/>
                  </a:lnTo>
                  <a:lnTo>
                    <a:pt x="399" y="8"/>
                  </a:lnTo>
                  <a:lnTo>
                    <a:pt x="408" y="10"/>
                  </a:lnTo>
                  <a:lnTo>
                    <a:pt x="416" y="12"/>
                  </a:lnTo>
                  <a:lnTo>
                    <a:pt x="424" y="16"/>
                  </a:lnTo>
                  <a:lnTo>
                    <a:pt x="431" y="18"/>
                  </a:lnTo>
                  <a:lnTo>
                    <a:pt x="439" y="21"/>
                  </a:lnTo>
                  <a:lnTo>
                    <a:pt x="447" y="25"/>
                  </a:lnTo>
                  <a:lnTo>
                    <a:pt x="454" y="29"/>
                  </a:lnTo>
                  <a:lnTo>
                    <a:pt x="460" y="31"/>
                  </a:lnTo>
                  <a:lnTo>
                    <a:pt x="467" y="37"/>
                  </a:lnTo>
                  <a:lnTo>
                    <a:pt x="471" y="40"/>
                  </a:lnTo>
                  <a:lnTo>
                    <a:pt x="479" y="46"/>
                  </a:lnTo>
                  <a:lnTo>
                    <a:pt x="485" y="52"/>
                  </a:lnTo>
                  <a:lnTo>
                    <a:pt x="490" y="57"/>
                  </a:lnTo>
                  <a:lnTo>
                    <a:pt x="494" y="63"/>
                  </a:lnTo>
                  <a:lnTo>
                    <a:pt x="500" y="69"/>
                  </a:lnTo>
                  <a:lnTo>
                    <a:pt x="502" y="76"/>
                  </a:lnTo>
                  <a:lnTo>
                    <a:pt x="507" y="82"/>
                  </a:lnTo>
                  <a:lnTo>
                    <a:pt x="509" y="90"/>
                  </a:lnTo>
                  <a:lnTo>
                    <a:pt x="513" y="99"/>
                  </a:lnTo>
                  <a:lnTo>
                    <a:pt x="515" y="107"/>
                  </a:lnTo>
                  <a:lnTo>
                    <a:pt x="519" y="116"/>
                  </a:lnTo>
                  <a:lnTo>
                    <a:pt x="519" y="122"/>
                  </a:lnTo>
                  <a:lnTo>
                    <a:pt x="519" y="128"/>
                  </a:lnTo>
                  <a:lnTo>
                    <a:pt x="519" y="133"/>
                  </a:lnTo>
                  <a:lnTo>
                    <a:pt x="519" y="141"/>
                  </a:lnTo>
                  <a:lnTo>
                    <a:pt x="519" y="147"/>
                  </a:lnTo>
                  <a:lnTo>
                    <a:pt x="519" y="152"/>
                  </a:lnTo>
                  <a:lnTo>
                    <a:pt x="519" y="158"/>
                  </a:lnTo>
                  <a:lnTo>
                    <a:pt x="519" y="166"/>
                  </a:lnTo>
                  <a:lnTo>
                    <a:pt x="519" y="171"/>
                  </a:lnTo>
                  <a:lnTo>
                    <a:pt x="517" y="177"/>
                  </a:lnTo>
                  <a:lnTo>
                    <a:pt x="515" y="183"/>
                  </a:lnTo>
                  <a:lnTo>
                    <a:pt x="515" y="190"/>
                  </a:lnTo>
                  <a:lnTo>
                    <a:pt x="513" y="196"/>
                  </a:lnTo>
                  <a:lnTo>
                    <a:pt x="513" y="202"/>
                  </a:lnTo>
                  <a:lnTo>
                    <a:pt x="511" y="208"/>
                  </a:lnTo>
                  <a:lnTo>
                    <a:pt x="509" y="215"/>
                  </a:lnTo>
                  <a:lnTo>
                    <a:pt x="505" y="227"/>
                  </a:lnTo>
                  <a:lnTo>
                    <a:pt x="502" y="236"/>
                  </a:lnTo>
                  <a:lnTo>
                    <a:pt x="496" y="247"/>
                  </a:lnTo>
                  <a:lnTo>
                    <a:pt x="492" y="261"/>
                  </a:lnTo>
                  <a:lnTo>
                    <a:pt x="486" y="270"/>
                  </a:lnTo>
                  <a:lnTo>
                    <a:pt x="481" y="282"/>
                  </a:lnTo>
                  <a:lnTo>
                    <a:pt x="475" y="291"/>
                  </a:lnTo>
                  <a:lnTo>
                    <a:pt x="469" y="303"/>
                  </a:lnTo>
                  <a:lnTo>
                    <a:pt x="462" y="312"/>
                  </a:lnTo>
                  <a:lnTo>
                    <a:pt x="454" y="320"/>
                  </a:lnTo>
                  <a:lnTo>
                    <a:pt x="445" y="329"/>
                  </a:lnTo>
                  <a:lnTo>
                    <a:pt x="437" y="339"/>
                  </a:lnTo>
                  <a:lnTo>
                    <a:pt x="428" y="346"/>
                  </a:lnTo>
                  <a:lnTo>
                    <a:pt x="418" y="354"/>
                  </a:lnTo>
                  <a:lnTo>
                    <a:pt x="408" y="362"/>
                  </a:lnTo>
                  <a:lnTo>
                    <a:pt x="399" y="369"/>
                  </a:lnTo>
                  <a:lnTo>
                    <a:pt x="389" y="375"/>
                  </a:lnTo>
                  <a:lnTo>
                    <a:pt x="378" y="382"/>
                  </a:lnTo>
                  <a:lnTo>
                    <a:pt x="367" y="386"/>
                  </a:lnTo>
                  <a:lnTo>
                    <a:pt x="357" y="392"/>
                  </a:lnTo>
                  <a:lnTo>
                    <a:pt x="344" y="398"/>
                  </a:lnTo>
                  <a:lnTo>
                    <a:pt x="332" y="401"/>
                  </a:lnTo>
                  <a:lnTo>
                    <a:pt x="321" y="405"/>
                  </a:lnTo>
                  <a:lnTo>
                    <a:pt x="310" y="409"/>
                  </a:lnTo>
                  <a:lnTo>
                    <a:pt x="304" y="411"/>
                  </a:lnTo>
                  <a:lnTo>
                    <a:pt x="298" y="411"/>
                  </a:lnTo>
                  <a:lnTo>
                    <a:pt x="291" y="413"/>
                  </a:lnTo>
                  <a:lnTo>
                    <a:pt x="285" y="415"/>
                  </a:lnTo>
                  <a:lnTo>
                    <a:pt x="279" y="415"/>
                  </a:lnTo>
                  <a:lnTo>
                    <a:pt x="272" y="415"/>
                  </a:lnTo>
                  <a:lnTo>
                    <a:pt x="266" y="415"/>
                  </a:lnTo>
                  <a:lnTo>
                    <a:pt x="260" y="417"/>
                  </a:lnTo>
                  <a:lnTo>
                    <a:pt x="253" y="417"/>
                  </a:lnTo>
                  <a:lnTo>
                    <a:pt x="247" y="417"/>
                  </a:lnTo>
                  <a:lnTo>
                    <a:pt x="239" y="417"/>
                  </a:lnTo>
                  <a:lnTo>
                    <a:pt x="234" y="417"/>
                  </a:lnTo>
                  <a:lnTo>
                    <a:pt x="228" y="417"/>
                  </a:lnTo>
                  <a:lnTo>
                    <a:pt x="220" y="417"/>
                  </a:lnTo>
                  <a:lnTo>
                    <a:pt x="215" y="417"/>
                  </a:lnTo>
                  <a:lnTo>
                    <a:pt x="209" y="417"/>
                  </a:lnTo>
                  <a:lnTo>
                    <a:pt x="201" y="415"/>
                  </a:lnTo>
                  <a:lnTo>
                    <a:pt x="196" y="415"/>
                  </a:lnTo>
                  <a:lnTo>
                    <a:pt x="188" y="415"/>
                  </a:lnTo>
                  <a:lnTo>
                    <a:pt x="182" y="415"/>
                  </a:lnTo>
                  <a:lnTo>
                    <a:pt x="175" y="411"/>
                  </a:lnTo>
                  <a:lnTo>
                    <a:pt x="169" y="411"/>
                  </a:lnTo>
                  <a:lnTo>
                    <a:pt x="161" y="409"/>
                  </a:lnTo>
                  <a:lnTo>
                    <a:pt x="156" y="409"/>
                  </a:lnTo>
                  <a:lnTo>
                    <a:pt x="148" y="405"/>
                  </a:lnTo>
                  <a:lnTo>
                    <a:pt x="142" y="403"/>
                  </a:lnTo>
                  <a:lnTo>
                    <a:pt x="135" y="401"/>
                  </a:lnTo>
                  <a:lnTo>
                    <a:pt x="129" y="400"/>
                  </a:lnTo>
                  <a:lnTo>
                    <a:pt x="118" y="394"/>
                  </a:lnTo>
                  <a:lnTo>
                    <a:pt x="106" y="388"/>
                  </a:lnTo>
                  <a:lnTo>
                    <a:pt x="93" y="381"/>
                  </a:lnTo>
                  <a:lnTo>
                    <a:pt x="83" y="373"/>
                  </a:lnTo>
                  <a:lnTo>
                    <a:pt x="72" y="363"/>
                  </a:lnTo>
                  <a:lnTo>
                    <a:pt x="62" y="354"/>
                  </a:lnTo>
                  <a:lnTo>
                    <a:pt x="53" y="344"/>
                  </a:lnTo>
                  <a:lnTo>
                    <a:pt x="43" y="335"/>
                  </a:lnTo>
                  <a:lnTo>
                    <a:pt x="36" y="323"/>
                  </a:lnTo>
                  <a:lnTo>
                    <a:pt x="28" y="314"/>
                  </a:lnTo>
                  <a:lnTo>
                    <a:pt x="24" y="306"/>
                  </a:lnTo>
                  <a:lnTo>
                    <a:pt x="21" y="301"/>
                  </a:lnTo>
                  <a:lnTo>
                    <a:pt x="19" y="295"/>
                  </a:lnTo>
                  <a:lnTo>
                    <a:pt x="15" y="289"/>
                  </a:lnTo>
                  <a:lnTo>
                    <a:pt x="11" y="276"/>
                  </a:lnTo>
                  <a:lnTo>
                    <a:pt x="7" y="266"/>
                  </a:lnTo>
                  <a:lnTo>
                    <a:pt x="5" y="259"/>
                  </a:lnTo>
                  <a:lnTo>
                    <a:pt x="3" y="253"/>
                  </a:lnTo>
                  <a:lnTo>
                    <a:pt x="2" y="246"/>
                  </a:lnTo>
                  <a:lnTo>
                    <a:pt x="2" y="240"/>
                  </a:lnTo>
                  <a:lnTo>
                    <a:pt x="0" y="234"/>
                  </a:lnTo>
                  <a:lnTo>
                    <a:pt x="0" y="227"/>
                  </a:lnTo>
                  <a:lnTo>
                    <a:pt x="0" y="221"/>
                  </a:lnTo>
                  <a:lnTo>
                    <a:pt x="2" y="215"/>
                  </a:lnTo>
                  <a:lnTo>
                    <a:pt x="2" y="208"/>
                  </a:lnTo>
                  <a:lnTo>
                    <a:pt x="2" y="202"/>
                  </a:lnTo>
                  <a:lnTo>
                    <a:pt x="2" y="194"/>
                  </a:lnTo>
                  <a:lnTo>
                    <a:pt x="3" y="189"/>
                  </a:lnTo>
                  <a:lnTo>
                    <a:pt x="3" y="183"/>
                  </a:lnTo>
                  <a:lnTo>
                    <a:pt x="5" y="175"/>
                  </a:lnTo>
                  <a:lnTo>
                    <a:pt x="7" y="170"/>
                  </a:lnTo>
                  <a:lnTo>
                    <a:pt x="11" y="164"/>
                  </a:lnTo>
                  <a:lnTo>
                    <a:pt x="13" y="156"/>
                  </a:lnTo>
                  <a:lnTo>
                    <a:pt x="15" y="151"/>
                  </a:lnTo>
                  <a:lnTo>
                    <a:pt x="19" y="145"/>
                  </a:lnTo>
                  <a:lnTo>
                    <a:pt x="24" y="139"/>
                  </a:lnTo>
                  <a:lnTo>
                    <a:pt x="32" y="126"/>
                  </a:lnTo>
                  <a:lnTo>
                    <a:pt x="43" y="114"/>
                  </a:lnTo>
                  <a:lnTo>
                    <a:pt x="45" y="107"/>
                  </a:lnTo>
                  <a:lnTo>
                    <a:pt x="49" y="101"/>
                  </a:lnTo>
                  <a:lnTo>
                    <a:pt x="53" y="94"/>
                  </a:lnTo>
                  <a:lnTo>
                    <a:pt x="59" y="88"/>
                  </a:lnTo>
                  <a:lnTo>
                    <a:pt x="66" y="78"/>
                  </a:lnTo>
                  <a:lnTo>
                    <a:pt x="78" y="69"/>
                  </a:lnTo>
                  <a:lnTo>
                    <a:pt x="89" y="61"/>
                  </a:lnTo>
                  <a:lnTo>
                    <a:pt x="102" y="56"/>
                  </a:lnTo>
                  <a:lnTo>
                    <a:pt x="108" y="52"/>
                  </a:lnTo>
                  <a:lnTo>
                    <a:pt x="116" y="50"/>
                  </a:lnTo>
                  <a:lnTo>
                    <a:pt x="121" y="48"/>
                  </a:lnTo>
                  <a:lnTo>
                    <a:pt x="129" y="46"/>
                  </a:lnTo>
                  <a:lnTo>
                    <a:pt x="135" y="42"/>
                  </a:lnTo>
                  <a:lnTo>
                    <a:pt x="142" y="42"/>
                  </a:lnTo>
                  <a:lnTo>
                    <a:pt x="148" y="40"/>
                  </a:lnTo>
                  <a:lnTo>
                    <a:pt x="156" y="38"/>
                  </a:lnTo>
                  <a:lnTo>
                    <a:pt x="161" y="37"/>
                  </a:lnTo>
                  <a:lnTo>
                    <a:pt x="169" y="37"/>
                  </a:lnTo>
                  <a:lnTo>
                    <a:pt x="177" y="35"/>
                  </a:lnTo>
                  <a:lnTo>
                    <a:pt x="184" y="35"/>
                  </a:lnTo>
                  <a:lnTo>
                    <a:pt x="190" y="33"/>
                  </a:lnTo>
                  <a:lnTo>
                    <a:pt x="197" y="31"/>
                  </a:lnTo>
                  <a:lnTo>
                    <a:pt x="203" y="31"/>
                  </a:lnTo>
                  <a:lnTo>
                    <a:pt x="213" y="31"/>
                  </a:lnTo>
                  <a:lnTo>
                    <a:pt x="218" y="29"/>
                  </a:lnTo>
                  <a:lnTo>
                    <a:pt x="224" y="29"/>
                  </a:lnTo>
                  <a:lnTo>
                    <a:pt x="232" y="27"/>
                  </a:lnTo>
                  <a:lnTo>
                    <a:pt x="239" y="27"/>
                  </a:lnTo>
                  <a:lnTo>
                    <a:pt x="234" y="37"/>
                  </a:lnTo>
                  <a:lnTo>
                    <a:pt x="228" y="44"/>
                  </a:lnTo>
                  <a:lnTo>
                    <a:pt x="220" y="50"/>
                  </a:lnTo>
                  <a:lnTo>
                    <a:pt x="215" y="54"/>
                  </a:lnTo>
                  <a:lnTo>
                    <a:pt x="203" y="56"/>
                  </a:lnTo>
                  <a:lnTo>
                    <a:pt x="194" y="59"/>
                  </a:lnTo>
                  <a:lnTo>
                    <a:pt x="182" y="59"/>
                  </a:lnTo>
                  <a:lnTo>
                    <a:pt x="173" y="61"/>
                  </a:lnTo>
                  <a:lnTo>
                    <a:pt x="161" y="61"/>
                  </a:lnTo>
                  <a:lnTo>
                    <a:pt x="150" y="63"/>
                  </a:lnTo>
                  <a:lnTo>
                    <a:pt x="138" y="65"/>
                  </a:lnTo>
                  <a:lnTo>
                    <a:pt x="129" y="67"/>
                  </a:lnTo>
                  <a:lnTo>
                    <a:pt x="118" y="69"/>
                  </a:lnTo>
                  <a:lnTo>
                    <a:pt x="108" y="75"/>
                  </a:lnTo>
                  <a:lnTo>
                    <a:pt x="99" y="80"/>
                  </a:lnTo>
                  <a:lnTo>
                    <a:pt x="93" y="92"/>
                  </a:lnTo>
                  <a:lnTo>
                    <a:pt x="83" y="97"/>
                  </a:lnTo>
                  <a:lnTo>
                    <a:pt x="74" y="105"/>
                  </a:lnTo>
                  <a:lnTo>
                    <a:pt x="68" y="113"/>
                  </a:lnTo>
                  <a:lnTo>
                    <a:pt x="61" y="124"/>
                  </a:lnTo>
                  <a:lnTo>
                    <a:pt x="55" y="132"/>
                  </a:lnTo>
                  <a:lnTo>
                    <a:pt x="51" y="139"/>
                  </a:lnTo>
                  <a:lnTo>
                    <a:pt x="45" y="151"/>
                  </a:lnTo>
                  <a:lnTo>
                    <a:pt x="42" y="160"/>
                  </a:lnTo>
                  <a:lnTo>
                    <a:pt x="38" y="170"/>
                  </a:lnTo>
                  <a:lnTo>
                    <a:pt x="34" y="179"/>
                  </a:lnTo>
                  <a:lnTo>
                    <a:pt x="32" y="190"/>
                  </a:lnTo>
                  <a:lnTo>
                    <a:pt x="30" y="200"/>
                  </a:lnTo>
                  <a:lnTo>
                    <a:pt x="28" y="209"/>
                  </a:lnTo>
                  <a:lnTo>
                    <a:pt x="28" y="221"/>
                  </a:lnTo>
                  <a:lnTo>
                    <a:pt x="28" y="230"/>
                  </a:lnTo>
                  <a:lnTo>
                    <a:pt x="30" y="240"/>
                  </a:lnTo>
                  <a:lnTo>
                    <a:pt x="30" y="249"/>
                  </a:lnTo>
                  <a:lnTo>
                    <a:pt x="32" y="259"/>
                  </a:lnTo>
                  <a:lnTo>
                    <a:pt x="34" y="268"/>
                  </a:lnTo>
                  <a:lnTo>
                    <a:pt x="38" y="278"/>
                  </a:lnTo>
                  <a:lnTo>
                    <a:pt x="42" y="287"/>
                  </a:lnTo>
                  <a:lnTo>
                    <a:pt x="45" y="295"/>
                  </a:lnTo>
                  <a:lnTo>
                    <a:pt x="51" y="304"/>
                  </a:lnTo>
                  <a:lnTo>
                    <a:pt x="57" y="314"/>
                  </a:lnTo>
                  <a:lnTo>
                    <a:pt x="62" y="322"/>
                  </a:lnTo>
                  <a:lnTo>
                    <a:pt x="70" y="329"/>
                  </a:lnTo>
                  <a:lnTo>
                    <a:pt x="76" y="337"/>
                  </a:lnTo>
                  <a:lnTo>
                    <a:pt x="85" y="344"/>
                  </a:lnTo>
                  <a:lnTo>
                    <a:pt x="93" y="350"/>
                  </a:lnTo>
                  <a:lnTo>
                    <a:pt x="102" y="356"/>
                  </a:lnTo>
                  <a:lnTo>
                    <a:pt x="112" y="362"/>
                  </a:lnTo>
                  <a:lnTo>
                    <a:pt x="125" y="369"/>
                  </a:lnTo>
                  <a:lnTo>
                    <a:pt x="131" y="371"/>
                  </a:lnTo>
                  <a:lnTo>
                    <a:pt x="137" y="373"/>
                  </a:lnTo>
                  <a:lnTo>
                    <a:pt x="142" y="375"/>
                  </a:lnTo>
                  <a:lnTo>
                    <a:pt x="150" y="379"/>
                  </a:lnTo>
                  <a:lnTo>
                    <a:pt x="156" y="379"/>
                  </a:lnTo>
                  <a:lnTo>
                    <a:pt x="163" y="382"/>
                  </a:lnTo>
                  <a:lnTo>
                    <a:pt x="169" y="384"/>
                  </a:lnTo>
                  <a:lnTo>
                    <a:pt x="177" y="386"/>
                  </a:lnTo>
                  <a:lnTo>
                    <a:pt x="182" y="386"/>
                  </a:lnTo>
                  <a:lnTo>
                    <a:pt x="190" y="388"/>
                  </a:lnTo>
                  <a:lnTo>
                    <a:pt x="196" y="390"/>
                  </a:lnTo>
                  <a:lnTo>
                    <a:pt x="203" y="390"/>
                  </a:lnTo>
                  <a:lnTo>
                    <a:pt x="209" y="390"/>
                  </a:lnTo>
                  <a:lnTo>
                    <a:pt x="216" y="392"/>
                  </a:lnTo>
                  <a:lnTo>
                    <a:pt x="222" y="392"/>
                  </a:lnTo>
                  <a:lnTo>
                    <a:pt x="230" y="392"/>
                  </a:lnTo>
                  <a:lnTo>
                    <a:pt x="237" y="392"/>
                  </a:lnTo>
                  <a:lnTo>
                    <a:pt x="243" y="392"/>
                  </a:lnTo>
                  <a:lnTo>
                    <a:pt x="251" y="392"/>
                  </a:lnTo>
                  <a:lnTo>
                    <a:pt x="258" y="392"/>
                  </a:lnTo>
                  <a:lnTo>
                    <a:pt x="264" y="390"/>
                  </a:lnTo>
                  <a:lnTo>
                    <a:pt x="272" y="390"/>
                  </a:lnTo>
                  <a:lnTo>
                    <a:pt x="277" y="388"/>
                  </a:lnTo>
                  <a:lnTo>
                    <a:pt x="285" y="388"/>
                  </a:lnTo>
                  <a:lnTo>
                    <a:pt x="293" y="386"/>
                  </a:lnTo>
                  <a:lnTo>
                    <a:pt x="298" y="384"/>
                  </a:lnTo>
                  <a:lnTo>
                    <a:pt x="306" y="384"/>
                  </a:lnTo>
                  <a:lnTo>
                    <a:pt x="312" y="382"/>
                  </a:lnTo>
                  <a:lnTo>
                    <a:pt x="319" y="381"/>
                  </a:lnTo>
                  <a:lnTo>
                    <a:pt x="325" y="379"/>
                  </a:lnTo>
                  <a:lnTo>
                    <a:pt x="332" y="377"/>
                  </a:lnTo>
                  <a:lnTo>
                    <a:pt x="338" y="375"/>
                  </a:lnTo>
                  <a:lnTo>
                    <a:pt x="344" y="371"/>
                  </a:lnTo>
                  <a:lnTo>
                    <a:pt x="351" y="369"/>
                  </a:lnTo>
                  <a:lnTo>
                    <a:pt x="357" y="365"/>
                  </a:lnTo>
                  <a:lnTo>
                    <a:pt x="363" y="363"/>
                  </a:lnTo>
                  <a:lnTo>
                    <a:pt x="374" y="356"/>
                  </a:lnTo>
                  <a:lnTo>
                    <a:pt x="386" y="350"/>
                  </a:lnTo>
                  <a:lnTo>
                    <a:pt x="397" y="341"/>
                  </a:lnTo>
                  <a:lnTo>
                    <a:pt x="408" y="333"/>
                  </a:lnTo>
                  <a:lnTo>
                    <a:pt x="418" y="323"/>
                  </a:lnTo>
                  <a:lnTo>
                    <a:pt x="429" y="314"/>
                  </a:lnTo>
                  <a:lnTo>
                    <a:pt x="437" y="303"/>
                  </a:lnTo>
                  <a:lnTo>
                    <a:pt x="445" y="293"/>
                  </a:lnTo>
                  <a:lnTo>
                    <a:pt x="454" y="282"/>
                  </a:lnTo>
                  <a:lnTo>
                    <a:pt x="462" y="272"/>
                  </a:lnTo>
                  <a:lnTo>
                    <a:pt x="464" y="265"/>
                  </a:lnTo>
                  <a:lnTo>
                    <a:pt x="467" y="257"/>
                  </a:lnTo>
                  <a:lnTo>
                    <a:pt x="469" y="251"/>
                  </a:lnTo>
                  <a:lnTo>
                    <a:pt x="473" y="246"/>
                  </a:lnTo>
                  <a:lnTo>
                    <a:pt x="475" y="240"/>
                  </a:lnTo>
                  <a:lnTo>
                    <a:pt x="477" y="232"/>
                  </a:lnTo>
                  <a:lnTo>
                    <a:pt x="481" y="227"/>
                  </a:lnTo>
                  <a:lnTo>
                    <a:pt x="483" y="221"/>
                  </a:lnTo>
                  <a:lnTo>
                    <a:pt x="486" y="211"/>
                  </a:lnTo>
                  <a:lnTo>
                    <a:pt x="490" y="202"/>
                  </a:lnTo>
                  <a:lnTo>
                    <a:pt x="492" y="194"/>
                  </a:lnTo>
                  <a:lnTo>
                    <a:pt x="494" y="185"/>
                  </a:lnTo>
                  <a:lnTo>
                    <a:pt x="496" y="177"/>
                  </a:lnTo>
                  <a:lnTo>
                    <a:pt x="496" y="170"/>
                  </a:lnTo>
                  <a:lnTo>
                    <a:pt x="496" y="160"/>
                  </a:lnTo>
                  <a:lnTo>
                    <a:pt x="498" y="152"/>
                  </a:lnTo>
                  <a:lnTo>
                    <a:pt x="496" y="143"/>
                  </a:lnTo>
                  <a:lnTo>
                    <a:pt x="494" y="135"/>
                  </a:lnTo>
                  <a:lnTo>
                    <a:pt x="492" y="126"/>
                  </a:lnTo>
                  <a:lnTo>
                    <a:pt x="490" y="118"/>
                  </a:lnTo>
                  <a:lnTo>
                    <a:pt x="488" y="111"/>
                  </a:lnTo>
                  <a:lnTo>
                    <a:pt x="485" y="103"/>
                  </a:lnTo>
                  <a:lnTo>
                    <a:pt x="483" y="97"/>
                  </a:lnTo>
                  <a:lnTo>
                    <a:pt x="479" y="90"/>
                  </a:lnTo>
                  <a:lnTo>
                    <a:pt x="473" y="82"/>
                  </a:lnTo>
                  <a:lnTo>
                    <a:pt x="467" y="75"/>
                  </a:lnTo>
                  <a:lnTo>
                    <a:pt x="462" y="69"/>
                  </a:lnTo>
                  <a:lnTo>
                    <a:pt x="458" y="63"/>
                  </a:lnTo>
                  <a:lnTo>
                    <a:pt x="450" y="56"/>
                  </a:lnTo>
                  <a:lnTo>
                    <a:pt x="445" y="52"/>
                  </a:lnTo>
                  <a:lnTo>
                    <a:pt x="437" y="48"/>
                  </a:lnTo>
                  <a:lnTo>
                    <a:pt x="431" y="44"/>
                  </a:lnTo>
                  <a:lnTo>
                    <a:pt x="424" y="40"/>
                  </a:lnTo>
                  <a:lnTo>
                    <a:pt x="416" y="37"/>
                  </a:lnTo>
                  <a:lnTo>
                    <a:pt x="408" y="33"/>
                  </a:lnTo>
                  <a:lnTo>
                    <a:pt x="399" y="31"/>
                  </a:lnTo>
                  <a:lnTo>
                    <a:pt x="391" y="29"/>
                  </a:lnTo>
                  <a:lnTo>
                    <a:pt x="382" y="29"/>
                  </a:lnTo>
                  <a:lnTo>
                    <a:pt x="372" y="29"/>
                  </a:lnTo>
                  <a:lnTo>
                    <a:pt x="365" y="29"/>
                  </a:lnTo>
                  <a:lnTo>
                    <a:pt x="365" y="35"/>
                  </a:lnTo>
                  <a:lnTo>
                    <a:pt x="365" y="38"/>
                  </a:lnTo>
                  <a:lnTo>
                    <a:pt x="361" y="40"/>
                  </a:lnTo>
                  <a:lnTo>
                    <a:pt x="357" y="40"/>
                  </a:lnTo>
                  <a:lnTo>
                    <a:pt x="351" y="40"/>
                  </a:lnTo>
                  <a:lnTo>
                    <a:pt x="346" y="37"/>
                  </a:lnTo>
                  <a:lnTo>
                    <a:pt x="338" y="35"/>
                  </a:lnTo>
                  <a:lnTo>
                    <a:pt x="332" y="31"/>
                  </a:lnTo>
                  <a:lnTo>
                    <a:pt x="325" y="27"/>
                  </a:lnTo>
                  <a:lnTo>
                    <a:pt x="319" y="23"/>
                  </a:lnTo>
                  <a:lnTo>
                    <a:pt x="312" y="18"/>
                  </a:lnTo>
                  <a:lnTo>
                    <a:pt x="308" y="14"/>
                  </a:lnTo>
                  <a:lnTo>
                    <a:pt x="304" y="6"/>
                  </a:lnTo>
                  <a:lnTo>
                    <a:pt x="310" y="2"/>
                  </a:lnTo>
                  <a:lnTo>
                    <a:pt x="31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45"/>
            <p:cNvSpPr>
              <a:spLocks/>
            </p:cNvSpPr>
            <p:nvPr/>
          </p:nvSpPr>
          <p:spPr bwMode="auto">
            <a:xfrm>
              <a:off x="8210550" y="3638550"/>
              <a:ext cx="34925" cy="254000"/>
            </a:xfrm>
            <a:custGeom>
              <a:avLst/>
              <a:gdLst>
                <a:gd name="T0" fmla="*/ 35 w 44"/>
                <a:gd name="T1" fmla="*/ 4 h 319"/>
                <a:gd name="T2" fmla="*/ 42 w 44"/>
                <a:gd name="T3" fmla="*/ 15 h 319"/>
                <a:gd name="T4" fmla="*/ 44 w 44"/>
                <a:gd name="T5" fmla="*/ 28 h 319"/>
                <a:gd name="T6" fmla="*/ 40 w 44"/>
                <a:gd name="T7" fmla="*/ 44 h 319"/>
                <a:gd name="T8" fmla="*/ 35 w 44"/>
                <a:gd name="T9" fmla="*/ 59 h 319"/>
                <a:gd name="T10" fmla="*/ 31 w 44"/>
                <a:gd name="T11" fmla="*/ 76 h 319"/>
                <a:gd name="T12" fmla="*/ 25 w 44"/>
                <a:gd name="T13" fmla="*/ 91 h 319"/>
                <a:gd name="T14" fmla="*/ 25 w 44"/>
                <a:gd name="T15" fmla="*/ 106 h 319"/>
                <a:gd name="T16" fmla="*/ 27 w 44"/>
                <a:gd name="T17" fmla="*/ 120 h 319"/>
                <a:gd name="T18" fmla="*/ 25 w 44"/>
                <a:gd name="T19" fmla="*/ 133 h 319"/>
                <a:gd name="T20" fmla="*/ 25 w 44"/>
                <a:gd name="T21" fmla="*/ 144 h 319"/>
                <a:gd name="T22" fmla="*/ 25 w 44"/>
                <a:gd name="T23" fmla="*/ 158 h 319"/>
                <a:gd name="T24" fmla="*/ 23 w 44"/>
                <a:gd name="T25" fmla="*/ 171 h 319"/>
                <a:gd name="T26" fmla="*/ 23 w 44"/>
                <a:gd name="T27" fmla="*/ 184 h 319"/>
                <a:gd name="T28" fmla="*/ 23 w 44"/>
                <a:gd name="T29" fmla="*/ 197 h 319"/>
                <a:gd name="T30" fmla="*/ 23 w 44"/>
                <a:gd name="T31" fmla="*/ 211 h 319"/>
                <a:gd name="T32" fmla="*/ 25 w 44"/>
                <a:gd name="T33" fmla="*/ 222 h 319"/>
                <a:gd name="T34" fmla="*/ 25 w 44"/>
                <a:gd name="T35" fmla="*/ 235 h 319"/>
                <a:gd name="T36" fmla="*/ 25 w 44"/>
                <a:gd name="T37" fmla="*/ 247 h 319"/>
                <a:gd name="T38" fmla="*/ 25 w 44"/>
                <a:gd name="T39" fmla="*/ 260 h 319"/>
                <a:gd name="T40" fmla="*/ 25 w 44"/>
                <a:gd name="T41" fmla="*/ 273 h 319"/>
                <a:gd name="T42" fmla="*/ 25 w 44"/>
                <a:gd name="T43" fmla="*/ 287 h 319"/>
                <a:gd name="T44" fmla="*/ 25 w 44"/>
                <a:gd name="T45" fmla="*/ 298 h 319"/>
                <a:gd name="T46" fmla="*/ 25 w 44"/>
                <a:gd name="T47" fmla="*/ 311 h 319"/>
                <a:gd name="T48" fmla="*/ 16 w 44"/>
                <a:gd name="T49" fmla="*/ 310 h 319"/>
                <a:gd name="T50" fmla="*/ 6 w 44"/>
                <a:gd name="T51" fmla="*/ 291 h 319"/>
                <a:gd name="T52" fmla="*/ 0 w 44"/>
                <a:gd name="T53" fmla="*/ 273 h 319"/>
                <a:gd name="T54" fmla="*/ 0 w 44"/>
                <a:gd name="T55" fmla="*/ 253 h 319"/>
                <a:gd name="T56" fmla="*/ 2 w 44"/>
                <a:gd name="T57" fmla="*/ 232 h 319"/>
                <a:gd name="T58" fmla="*/ 4 w 44"/>
                <a:gd name="T59" fmla="*/ 213 h 319"/>
                <a:gd name="T60" fmla="*/ 6 w 44"/>
                <a:gd name="T61" fmla="*/ 192 h 319"/>
                <a:gd name="T62" fmla="*/ 4 w 44"/>
                <a:gd name="T63" fmla="*/ 173 h 319"/>
                <a:gd name="T64" fmla="*/ 4 w 44"/>
                <a:gd name="T65" fmla="*/ 152 h 319"/>
                <a:gd name="T66" fmla="*/ 4 w 44"/>
                <a:gd name="T67" fmla="*/ 131 h 319"/>
                <a:gd name="T68" fmla="*/ 6 w 44"/>
                <a:gd name="T69" fmla="*/ 108 h 319"/>
                <a:gd name="T70" fmla="*/ 6 w 44"/>
                <a:gd name="T71" fmla="*/ 87 h 319"/>
                <a:gd name="T72" fmla="*/ 8 w 44"/>
                <a:gd name="T73" fmla="*/ 66 h 319"/>
                <a:gd name="T74" fmla="*/ 14 w 44"/>
                <a:gd name="T75" fmla="*/ 47 h 319"/>
                <a:gd name="T76" fmla="*/ 20 w 44"/>
                <a:gd name="T77" fmla="*/ 26 h 319"/>
                <a:gd name="T78" fmla="*/ 25 w 44"/>
                <a:gd name="T79" fmla="*/ 9 h 319"/>
                <a:gd name="T80" fmla="*/ 31 w 44"/>
                <a:gd name="T81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319">
                  <a:moveTo>
                    <a:pt x="31" y="0"/>
                  </a:moveTo>
                  <a:lnTo>
                    <a:pt x="35" y="4"/>
                  </a:lnTo>
                  <a:lnTo>
                    <a:pt x="40" y="9"/>
                  </a:lnTo>
                  <a:lnTo>
                    <a:pt x="42" y="15"/>
                  </a:lnTo>
                  <a:lnTo>
                    <a:pt x="44" y="23"/>
                  </a:lnTo>
                  <a:lnTo>
                    <a:pt x="44" y="28"/>
                  </a:lnTo>
                  <a:lnTo>
                    <a:pt x="42" y="36"/>
                  </a:lnTo>
                  <a:lnTo>
                    <a:pt x="40" y="44"/>
                  </a:lnTo>
                  <a:lnTo>
                    <a:pt x="39" y="53"/>
                  </a:lnTo>
                  <a:lnTo>
                    <a:pt x="35" y="59"/>
                  </a:lnTo>
                  <a:lnTo>
                    <a:pt x="33" y="68"/>
                  </a:lnTo>
                  <a:lnTo>
                    <a:pt x="31" y="76"/>
                  </a:lnTo>
                  <a:lnTo>
                    <a:pt x="29" y="85"/>
                  </a:lnTo>
                  <a:lnTo>
                    <a:pt x="25" y="91"/>
                  </a:lnTo>
                  <a:lnTo>
                    <a:pt x="25" y="99"/>
                  </a:lnTo>
                  <a:lnTo>
                    <a:pt x="25" y="106"/>
                  </a:lnTo>
                  <a:lnTo>
                    <a:pt x="29" y="114"/>
                  </a:lnTo>
                  <a:lnTo>
                    <a:pt x="27" y="120"/>
                  </a:lnTo>
                  <a:lnTo>
                    <a:pt x="25" y="127"/>
                  </a:lnTo>
                  <a:lnTo>
                    <a:pt x="25" y="133"/>
                  </a:lnTo>
                  <a:lnTo>
                    <a:pt x="25" y="139"/>
                  </a:lnTo>
                  <a:lnTo>
                    <a:pt x="25" y="144"/>
                  </a:lnTo>
                  <a:lnTo>
                    <a:pt x="25" y="152"/>
                  </a:lnTo>
                  <a:lnTo>
                    <a:pt x="25" y="158"/>
                  </a:lnTo>
                  <a:lnTo>
                    <a:pt x="25" y="165"/>
                  </a:lnTo>
                  <a:lnTo>
                    <a:pt x="23" y="171"/>
                  </a:lnTo>
                  <a:lnTo>
                    <a:pt x="23" y="177"/>
                  </a:lnTo>
                  <a:lnTo>
                    <a:pt x="23" y="184"/>
                  </a:lnTo>
                  <a:lnTo>
                    <a:pt x="23" y="190"/>
                  </a:lnTo>
                  <a:lnTo>
                    <a:pt x="23" y="197"/>
                  </a:lnTo>
                  <a:lnTo>
                    <a:pt x="23" y="203"/>
                  </a:lnTo>
                  <a:lnTo>
                    <a:pt x="23" y="211"/>
                  </a:lnTo>
                  <a:lnTo>
                    <a:pt x="25" y="216"/>
                  </a:lnTo>
                  <a:lnTo>
                    <a:pt x="25" y="222"/>
                  </a:lnTo>
                  <a:lnTo>
                    <a:pt x="25" y="230"/>
                  </a:lnTo>
                  <a:lnTo>
                    <a:pt x="25" y="235"/>
                  </a:lnTo>
                  <a:lnTo>
                    <a:pt x="25" y="241"/>
                  </a:lnTo>
                  <a:lnTo>
                    <a:pt x="25" y="247"/>
                  </a:lnTo>
                  <a:lnTo>
                    <a:pt x="25" y="254"/>
                  </a:lnTo>
                  <a:lnTo>
                    <a:pt x="25" y="260"/>
                  </a:lnTo>
                  <a:lnTo>
                    <a:pt x="25" y="268"/>
                  </a:lnTo>
                  <a:lnTo>
                    <a:pt x="25" y="273"/>
                  </a:lnTo>
                  <a:lnTo>
                    <a:pt x="25" y="279"/>
                  </a:lnTo>
                  <a:lnTo>
                    <a:pt x="25" y="287"/>
                  </a:lnTo>
                  <a:lnTo>
                    <a:pt x="25" y="292"/>
                  </a:lnTo>
                  <a:lnTo>
                    <a:pt x="25" y="298"/>
                  </a:lnTo>
                  <a:lnTo>
                    <a:pt x="25" y="306"/>
                  </a:lnTo>
                  <a:lnTo>
                    <a:pt x="25" y="311"/>
                  </a:lnTo>
                  <a:lnTo>
                    <a:pt x="25" y="319"/>
                  </a:lnTo>
                  <a:lnTo>
                    <a:pt x="16" y="310"/>
                  </a:lnTo>
                  <a:lnTo>
                    <a:pt x="10" y="300"/>
                  </a:lnTo>
                  <a:lnTo>
                    <a:pt x="6" y="291"/>
                  </a:lnTo>
                  <a:lnTo>
                    <a:pt x="2" y="283"/>
                  </a:lnTo>
                  <a:lnTo>
                    <a:pt x="0" y="273"/>
                  </a:lnTo>
                  <a:lnTo>
                    <a:pt x="0" y="262"/>
                  </a:lnTo>
                  <a:lnTo>
                    <a:pt x="0" y="253"/>
                  </a:lnTo>
                  <a:lnTo>
                    <a:pt x="2" y="243"/>
                  </a:lnTo>
                  <a:lnTo>
                    <a:pt x="2" y="232"/>
                  </a:lnTo>
                  <a:lnTo>
                    <a:pt x="2" y="222"/>
                  </a:lnTo>
                  <a:lnTo>
                    <a:pt x="4" y="213"/>
                  </a:lnTo>
                  <a:lnTo>
                    <a:pt x="6" y="203"/>
                  </a:lnTo>
                  <a:lnTo>
                    <a:pt x="6" y="192"/>
                  </a:lnTo>
                  <a:lnTo>
                    <a:pt x="6" y="182"/>
                  </a:lnTo>
                  <a:lnTo>
                    <a:pt x="4" y="173"/>
                  </a:lnTo>
                  <a:lnTo>
                    <a:pt x="4" y="165"/>
                  </a:lnTo>
                  <a:lnTo>
                    <a:pt x="4" y="152"/>
                  </a:lnTo>
                  <a:lnTo>
                    <a:pt x="4" y="140"/>
                  </a:lnTo>
                  <a:lnTo>
                    <a:pt x="4" y="131"/>
                  </a:lnTo>
                  <a:lnTo>
                    <a:pt x="6" y="120"/>
                  </a:lnTo>
                  <a:lnTo>
                    <a:pt x="6" y="108"/>
                  </a:lnTo>
                  <a:lnTo>
                    <a:pt x="6" y="99"/>
                  </a:lnTo>
                  <a:lnTo>
                    <a:pt x="6" y="87"/>
                  </a:lnTo>
                  <a:lnTo>
                    <a:pt x="8" y="78"/>
                  </a:lnTo>
                  <a:lnTo>
                    <a:pt x="8" y="66"/>
                  </a:lnTo>
                  <a:lnTo>
                    <a:pt x="12" y="57"/>
                  </a:lnTo>
                  <a:lnTo>
                    <a:pt x="14" y="47"/>
                  </a:lnTo>
                  <a:lnTo>
                    <a:pt x="16" y="36"/>
                  </a:lnTo>
                  <a:lnTo>
                    <a:pt x="20" y="26"/>
                  </a:lnTo>
                  <a:lnTo>
                    <a:pt x="21" y="17"/>
                  </a:lnTo>
                  <a:lnTo>
                    <a:pt x="25" y="9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46"/>
            <p:cNvSpPr>
              <a:spLocks/>
            </p:cNvSpPr>
            <p:nvPr/>
          </p:nvSpPr>
          <p:spPr bwMode="auto">
            <a:xfrm>
              <a:off x="8102600" y="3695700"/>
              <a:ext cx="20638" cy="198438"/>
            </a:xfrm>
            <a:custGeom>
              <a:avLst/>
              <a:gdLst>
                <a:gd name="T0" fmla="*/ 15 w 26"/>
                <a:gd name="T1" fmla="*/ 4 h 251"/>
                <a:gd name="T2" fmla="*/ 22 w 26"/>
                <a:gd name="T3" fmla="*/ 17 h 251"/>
                <a:gd name="T4" fmla="*/ 26 w 26"/>
                <a:gd name="T5" fmla="*/ 31 h 251"/>
                <a:gd name="T6" fmla="*/ 24 w 26"/>
                <a:gd name="T7" fmla="*/ 48 h 251"/>
                <a:gd name="T8" fmla="*/ 21 w 26"/>
                <a:gd name="T9" fmla="*/ 67 h 251"/>
                <a:gd name="T10" fmla="*/ 17 w 26"/>
                <a:gd name="T11" fmla="*/ 84 h 251"/>
                <a:gd name="T12" fmla="*/ 15 w 26"/>
                <a:gd name="T13" fmla="*/ 101 h 251"/>
                <a:gd name="T14" fmla="*/ 15 w 26"/>
                <a:gd name="T15" fmla="*/ 118 h 251"/>
                <a:gd name="T16" fmla="*/ 19 w 26"/>
                <a:gd name="T17" fmla="*/ 133 h 251"/>
                <a:gd name="T18" fmla="*/ 21 w 26"/>
                <a:gd name="T19" fmla="*/ 148 h 251"/>
                <a:gd name="T20" fmla="*/ 21 w 26"/>
                <a:gd name="T21" fmla="*/ 162 h 251"/>
                <a:gd name="T22" fmla="*/ 21 w 26"/>
                <a:gd name="T23" fmla="*/ 179 h 251"/>
                <a:gd name="T24" fmla="*/ 22 w 26"/>
                <a:gd name="T25" fmla="*/ 194 h 251"/>
                <a:gd name="T26" fmla="*/ 22 w 26"/>
                <a:gd name="T27" fmla="*/ 209 h 251"/>
                <a:gd name="T28" fmla="*/ 22 w 26"/>
                <a:gd name="T29" fmla="*/ 226 h 251"/>
                <a:gd name="T30" fmla="*/ 22 w 26"/>
                <a:gd name="T31" fmla="*/ 241 h 251"/>
                <a:gd name="T32" fmla="*/ 15 w 26"/>
                <a:gd name="T33" fmla="*/ 245 h 251"/>
                <a:gd name="T34" fmla="*/ 5 w 26"/>
                <a:gd name="T35" fmla="*/ 240 h 251"/>
                <a:gd name="T36" fmla="*/ 1 w 26"/>
                <a:gd name="T37" fmla="*/ 230 h 251"/>
                <a:gd name="T38" fmla="*/ 1 w 26"/>
                <a:gd name="T39" fmla="*/ 213 h 251"/>
                <a:gd name="T40" fmla="*/ 1 w 26"/>
                <a:gd name="T41" fmla="*/ 200 h 251"/>
                <a:gd name="T42" fmla="*/ 1 w 26"/>
                <a:gd name="T43" fmla="*/ 184 h 251"/>
                <a:gd name="T44" fmla="*/ 0 w 26"/>
                <a:gd name="T45" fmla="*/ 167 h 251"/>
                <a:gd name="T46" fmla="*/ 0 w 26"/>
                <a:gd name="T47" fmla="*/ 152 h 251"/>
                <a:gd name="T48" fmla="*/ 0 w 26"/>
                <a:gd name="T49" fmla="*/ 139 h 251"/>
                <a:gd name="T50" fmla="*/ 0 w 26"/>
                <a:gd name="T51" fmla="*/ 122 h 251"/>
                <a:gd name="T52" fmla="*/ 0 w 26"/>
                <a:gd name="T53" fmla="*/ 107 h 251"/>
                <a:gd name="T54" fmla="*/ 0 w 26"/>
                <a:gd name="T55" fmla="*/ 91 h 251"/>
                <a:gd name="T56" fmla="*/ 0 w 26"/>
                <a:gd name="T57" fmla="*/ 76 h 251"/>
                <a:gd name="T58" fmla="*/ 0 w 26"/>
                <a:gd name="T59" fmla="*/ 63 h 251"/>
                <a:gd name="T60" fmla="*/ 1 w 26"/>
                <a:gd name="T61" fmla="*/ 48 h 251"/>
                <a:gd name="T62" fmla="*/ 1 w 26"/>
                <a:gd name="T63" fmla="*/ 32 h 251"/>
                <a:gd name="T64" fmla="*/ 5 w 26"/>
                <a:gd name="T65" fmla="*/ 19 h 251"/>
                <a:gd name="T66" fmla="*/ 7 w 26"/>
                <a:gd name="T67" fmla="*/ 6 h 251"/>
                <a:gd name="T68" fmla="*/ 11 w 26"/>
                <a:gd name="T69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" h="251">
                  <a:moveTo>
                    <a:pt x="11" y="0"/>
                  </a:moveTo>
                  <a:lnTo>
                    <a:pt x="15" y="4"/>
                  </a:lnTo>
                  <a:lnTo>
                    <a:pt x="21" y="12"/>
                  </a:lnTo>
                  <a:lnTo>
                    <a:pt x="22" y="17"/>
                  </a:lnTo>
                  <a:lnTo>
                    <a:pt x="26" y="25"/>
                  </a:lnTo>
                  <a:lnTo>
                    <a:pt x="26" y="31"/>
                  </a:lnTo>
                  <a:lnTo>
                    <a:pt x="26" y="38"/>
                  </a:lnTo>
                  <a:lnTo>
                    <a:pt x="24" y="48"/>
                  </a:lnTo>
                  <a:lnTo>
                    <a:pt x="24" y="57"/>
                  </a:lnTo>
                  <a:lnTo>
                    <a:pt x="21" y="67"/>
                  </a:lnTo>
                  <a:lnTo>
                    <a:pt x="19" y="74"/>
                  </a:lnTo>
                  <a:lnTo>
                    <a:pt x="17" y="84"/>
                  </a:lnTo>
                  <a:lnTo>
                    <a:pt x="17" y="93"/>
                  </a:lnTo>
                  <a:lnTo>
                    <a:pt x="15" y="101"/>
                  </a:lnTo>
                  <a:lnTo>
                    <a:pt x="15" y="110"/>
                  </a:lnTo>
                  <a:lnTo>
                    <a:pt x="15" y="118"/>
                  </a:lnTo>
                  <a:lnTo>
                    <a:pt x="19" y="127"/>
                  </a:lnTo>
                  <a:lnTo>
                    <a:pt x="19" y="133"/>
                  </a:lnTo>
                  <a:lnTo>
                    <a:pt x="21" y="141"/>
                  </a:lnTo>
                  <a:lnTo>
                    <a:pt x="21" y="148"/>
                  </a:lnTo>
                  <a:lnTo>
                    <a:pt x="21" y="156"/>
                  </a:lnTo>
                  <a:lnTo>
                    <a:pt x="21" y="162"/>
                  </a:lnTo>
                  <a:lnTo>
                    <a:pt x="21" y="171"/>
                  </a:lnTo>
                  <a:lnTo>
                    <a:pt x="21" y="179"/>
                  </a:lnTo>
                  <a:lnTo>
                    <a:pt x="22" y="186"/>
                  </a:lnTo>
                  <a:lnTo>
                    <a:pt x="22" y="194"/>
                  </a:lnTo>
                  <a:lnTo>
                    <a:pt x="22" y="203"/>
                  </a:lnTo>
                  <a:lnTo>
                    <a:pt x="22" y="209"/>
                  </a:lnTo>
                  <a:lnTo>
                    <a:pt x="22" y="219"/>
                  </a:lnTo>
                  <a:lnTo>
                    <a:pt x="22" y="226"/>
                  </a:lnTo>
                  <a:lnTo>
                    <a:pt x="22" y="234"/>
                  </a:lnTo>
                  <a:lnTo>
                    <a:pt x="22" y="241"/>
                  </a:lnTo>
                  <a:lnTo>
                    <a:pt x="24" y="251"/>
                  </a:lnTo>
                  <a:lnTo>
                    <a:pt x="15" y="245"/>
                  </a:lnTo>
                  <a:lnTo>
                    <a:pt x="11" y="243"/>
                  </a:lnTo>
                  <a:lnTo>
                    <a:pt x="5" y="240"/>
                  </a:lnTo>
                  <a:lnTo>
                    <a:pt x="1" y="238"/>
                  </a:lnTo>
                  <a:lnTo>
                    <a:pt x="1" y="230"/>
                  </a:lnTo>
                  <a:lnTo>
                    <a:pt x="1" y="222"/>
                  </a:lnTo>
                  <a:lnTo>
                    <a:pt x="1" y="213"/>
                  </a:lnTo>
                  <a:lnTo>
                    <a:pt x="1" y="207"/>
                  </a:lnTo>
                  <a:lnTo>
                    <a:pt x="1" y="200"/>
                  </a:lnTo>
                  <a:lnTo>
                    <a:pt x="1" y="192"/>
                  </a:lnTo>
                  <a:lnTo>
                    <a:pt x="1" y="184"/>
                  </a:lnTo>
                  <a:lnTo>
                    <a:pt x="1" y="177"/>
                  </a:lnTo>
                  <a:lnTo>
                    <a:pt x="0" y="167"/>
                  </a:lnTo>
                  <a:lnTo>
                    <a:pt x="0" y="160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39"/>
                  </a:lnTo>
                  <a:lnTo>
                    <a:pt x="0" y="129"/>
                  </a:lnTo>
                  <a:lnTo>
                    <a:pt x="0" y="122"/>
                  </a:lnTo>
                  <a:lnTo>
                    <a:pt x="0" y="116"/>
                  </a:lnTo>
                  <a:lnTo>
                    <a:pt x="0" y="107"/>
                  </a:lnTo>
                  <a:lnTo>
                    <a:pt x="0" y="99"/>
                  </a:lnTo>
                  <a:lnTo>
                    <a:pt x="0" y="91"/>
                  </a:lnTo>
                  <a:lnTo>
                    <a:pt x="0" y="84"/>
                  </a:lnTo>
                  <a:lnTo>
                    <a:pt x="0" y="76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1" y="55"/>
                  </a:lnTo>
                  <a:lnTo>
                    <a:pt x="1" y="48"/>
                  </a:lnTo>
                  <a:lnTo>
                    <a:pt x="1" y="42"/>
                  </a:lnTo>
                  <a:lnTo>
                    <a:pt x="1" y="32"/>
                  </a:lnTo>
                  <a:lnTo>
                    <a:pt x="5" y="27"/>
                  </a:lnTo>
                  <a:lnTo>
                    <a:pt x="5" y="19"/>
                  </a:lnTo>
                  <a:lnTo>
                    <a:pt x="7" y="13"/>
                  </a:lnTo>
                  <a:lnTo>
                    <a:pt x="7" y="6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47"/>
            <p:cNvSpPr>
              <a:spLocks/>
            </p:cNvSpPr>
            <p:nvPr/>
          </p:nvSpPr>
          <p:spPr bwMode="auto">
            <a:xfrm>
              <a:off x="8093075" y="3721100"/>
              <a:ext cx="257175" cy="60325"/>
            </a:xfrm>
            <a:custGeom>
              <a:avLst/>
              <a:gdLst>
                <a:gd name="T0" fmla="*/ 295 w 323"/>
                <a:gd name="T1" fmla="*/ 0 h 76"/>
                <a:gd name="T2" fmla="*/ 316 w 323"/>
                <a:gd name="T3" fmla="*/ 8 h 76"/>
                <a:gd name="T4" fmla="*/ 314 w 323"/>
                <a:gd name="T5" fmla="*/ 14 h 76"/>
                <a:gd name="T6" fmla="*/ 297 w 323"/>
                <a:gd name="T7" fmla="*/ 19 h 76"/>
                <a:gd name="T8" fmla="*/ 278 w 323"/>
                <a:gd name="T9" fmla="*/ 25 h 76"/>
                <a:gd name="T10" fmla="*/ 259 w 323"/>
                <a:gd name="T11" fmla="*/ 29 h 76"/>
                <a:gd name="T12" fmla="*/ 240 w 323"/>
                <a:gd name="T13" fmla="*/ 31 h 76"/>
                <a:gd name="T14" fmla="*/ 221 w 323"/>
                <a:gd name="T15" fmla="*/ 35 h 76"/>
                <a:gd name="T16" fmla="*/ 202 w 323"/>
                <a:gd name="T17" fmla="*/ 35 h 76"/>
                <a:gd name="T18" fmla="*/ 183 w 323"/>
                <a:gd name="T19" fmla="*/ 37 h 76"/>
                <a:gd name="T20" fmla="*/ 164 w 323"/>
                <a:gd name="T21" fmla="*/ 38 h 76"/>
                <a:gd name="T22" fmla="*/ 143 w 323"/>
                <a:gd name="T23" fmla="*/ 38 h 76"/>
                <a:gd name="T24" fmla="*/ 124 w 323"/>
                <a:gd name="T25" fmla="*/ 38 h 76"/>
                <a:gd name="T26" fmla="*/ 107 w 323"/>
                <a:gd name="T27" fmla="*/ 42 h 76"/>
                <a:gd name="T28" fmla="*/ 88 w 323"/>
                <a:gd name="T29" fmla="*/ 46 h 76"/>
                <a:gd name="T30" fmla="*/ 71 w 323"/>
                <a:gd name="T31" fmla="*/ 50 h 76"/>
                <a:gd name="T32" fmla="*/ 52 w 323"/>
                <a:gd name="T33" fmla="*/ 57 h 76"/>
                <a:gd name="T34" fmla="*/ 36 w 323"/>
                <a:gd name="T35" fmla="*/ 65 h 76"/>
                <a:gd name="T36" fmla="*/ 19 w 323"/>
                <a:gd name="T37" fmla="*/ 71 h 76"/>
                <a:gd name="T38" fmla="*/ 6 w 323"/>
                <a:gd name="T39" fmla="*/ 75 h 76"/>
                <a:gd name="T40" fmla="*/ 0 w 323"/>
                <a:gd name="T41" fmla="*/ 71 h 76"/>
                <a:gd name="T42" fmla="*/ 4 w 323"/>
                <a:gd name="T43" fmla="*/ 59 h 76"/>
                <a:gd name="T44" fmla="*/ 12 w 323"/>
                <a:gd name="T45" fmla="*/ 48 h 76"/>
                <a:gd name="T46" fmla="*/ 27 w 323"/>
                <a:gd name="T47" fmla="*/ 37 h 76"/>
                <a:gd name="T48" fmla="*/ 50 w 323"/>
                <a:gd name="T49" fmla="*/ 29 h 76"/>
                <a:gd name="T50" fmla="*/ 72 w 323"/>
                <a:gd name="T51" fmla="*/ 25 h 76"/>
                <a:gd name="T52" fmla="*/ 90 w 323"/>
                <a:gd name="T53" fmla="*/ 23 h 76"/>
                <a:gd name="T54" fmla="*/ 103 w 323"/>
                <a:gd name="T55" fmla="*/ 23 h 76"/>
                <a:gd name="T56" fmla="*/ 120 w 323"/>
                <a:gd name="T57" fmla="*/ 23 h 76"/>
                <a:gd name="T58" fmla="*/ 141 w 323"/>
                <a:gd name="T59" fmla="*/ 19 h 76"/>
                <a:gd name="T60" fmla="*/ 160 w 323"/>
                <a:gd name="T61" fmla="*/ 18 h 76"/>
                <a:gd name="T62" fmla="*/ 177 w 323"/>
                <a:gd name="T63" fmla="*/ 16 h 76"/>
                <a:gd name="T64" fmla="*/ 194 w 323"/>
                <a:gd name="T65" fmla="*/ 14 h 76"/>
                <a:gd name="T66" fmla="*/ 211 w 323"/>
                <a:gd name="T67" fmla="*/ 14 h 76"/>
                <a:gd name="T68" fmla="*/ 228 w 323"/>
                <a:gd name="T69" fmla="*/ 12 h 76"/>
                <a:gd name="T70" fmla="*/ 245 w 323"/>
                <a:gd name="T71" fmla="*/ 10 h 76"/>
                <a:gd name="T72" fmla="*/ 263 w 323"/>
                <a:gd name="T73" fmla="*/ 8 h 76"/>
                <a:gd name="T74" fmla="*/ 280 w 323"/>
                <a:gd name="T75" fmla="*/ 4 h 76"/>
                <a:gd name="T76" fmla="*/ 287 w 323"/>
                <a:gd name="T7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3" h="76">
                  <a:moveTo>
                    <a:pt x="287" y="0"/>
                  </a:moveTo>
                  <a:lnTo>
                    <a:pt x="295" y="0"/>
                  </a:lnTo>
                  <a:lnTo>
                    <a:pt x="306" y="4"/>
                  </a:lnTo>
                  <a:lnTo>
                    <a:pt x="316" y="8"/>
                  </a:lnTo>
                  <a:lnTo>
                    <a:pt x="323" y="12"/>
                  </a:lnTo>
                  <a:lnTo>
                    <a:pt x="314" y="14"/>
                  </a:lnTo>
                  <a:lnTo>
                    <a:pt x="304" y="18"/>
                  </a:lnTo>
                  <a:lnTo>
                    <a:pt x="297" y="19"/>
                  </a:lnTo>
                  <a:lnTo>
                    <a:pt x="287" y="23"/>
                  </a:lnTo>
                  <a:lnTo>
                    <a:pt x="278" y="25"/>
                  </a:lnTo>
                  <a:lnTo>
                    <a:pt x="268" y="27"/>
                  </a:lnTo>
                  <a:lnTo>
                    <a:pt x="259" y="29"/>
                  </a:lnTo>
                  <a:lnTo>
                    <a:pt x="251" y="31"/>
                  </a:lnTo>
                  <a:lnTo>
                    <a:pt x="240" y="31"/>
                  </a:lnTo>
                  <a:lnTo>
                    <a:pt x="230" y="33"/>
                  </a:lnTo>
                  <a:lnTo>
                    <a:pt x="221" y="35"/>
                  </a:lnTo>
                  <a:lnTo>
                    <a:pt x="211" y="35"/>
                  </a:lnTo>
                  <a:lnTo>
                    <a:pt x="202" y="35"/>
                  </a:lnTo>
                  <a:lnTo>
                    <a:pt x="192" y="37"/>
                  </a:lnTo>
                  <a:lnTo>
                    <a:pt x="183" y="37"/>
                  </a:lnTo>
                  <a:lnTo>
                    <a:pt x="173" y="38"/>
                  </a:lnTo>
                  <a:lnTo>
                    <a:pt x="164" y="38"/>
                  </a:lnTo>
                  <a:lnTo>
                    <a:pt x="154" y="38"/>
                  </a:lnTo>
                  <a:lnTo>
                    <a:pt x="143" y="38"/>
                  </a:lnTo>
                  <a:lnTo>
                    <a:pt x="135" y="38"/>
                  </a:lnTo>
                  <a:lnTo>
                    <a:pt x="124" y="38"/>
                  </a:lnTo>
                  <a:lnTo>
                    <a:pt x="116" y="42"/>
                  </a:lnTo>
                  <a:lnTo>
                    <a:pt x="107" y="42"/>
                  </a:lnTo>
                  <a:lnTo>
                    <a:pt x="97" y="44"/>
                  </a:lnTo>
                  <a:lnTo>
                    <a:pt x="88" y="46"/>
                  </a:lnTo>
                  <a:lnTo>
                    <a:pt x="78" y="48"/>
                  </a:lnTo>
                  <a:lnTo>
                    <a:pt x="71" y="50"/>
                  </a:lnTo>
                  <a:lnTo>
                    <a:pt x="61" y="54"/>
                  </a:lnTo>
                  <a:lnTo>
                    <a:pt x="52" y="57"/>
                  </a:lnTo>
                  <a:lnTo>
                    <a:pt x="44" y="61"/>
                  </a:lnTo>
                  <a:lnTo>
                    <a:pt x="36" y="65"/>
                  </a:lnTo>
                  <a:lnTo>
                    <a:pt x="29" y="71"/>
                  </a:lnTo>
                  <a:lnTo>
                    <a:pt x="19" y="71"/>
                  </a:lnTo>
                  <a:lnTo>
                    <a:pt x="13" y="73"/>
                  </a:lnTo>
                  <a:lnTo>
                    <a:pt x="6" y="75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2" y="65"/>
                  </a:lnTo>
                  <a:lnTo>
                    <a:pt x="4" y="59"/>
                  </a:lnTo>
                  <a:lnTo>
                    <a:pt x="6" y="56"/>
                  </a:lnTo>
                  <a:lnTo>
                    <a:pt x="12" y="48"/>
                  </a:lnTo>
                  <a:lnTo>
                    <a:pt x="19" y="42"/>
                  </a:lnTo>
                  <a:lnTo>
                    <a:pt x="27" y="37"/>
                  </a:lnTo>
                  <a:lnTo>
                    <a:pt x="38" y="33"/>
                  </a:lnTo>
                  <a:lnTo>
                    <a:pt x="50" y="29"/>
                  </a:lnTo>
                  <a:lnTo>
                    <a:pt x="61" y="29"/>
                  </a:lnTo>
                  <a:lnTo>
                    <a:pt x="72" y="25"/>
                  </a:lnTo>
                  <a:lnTo>
                    <a:pt x="84" y="25"/>
                  </a:lnTo>
                  <a:lnTo>
                    <a:pt x="90" y="23"/>
                  </a:lnTo>
                  <a:lnTo>
                    <a:pt x="97" y="23"/>
                  </a:lnTo>
                  <a:lnTo>
                    <a:pt x="103" y="23"/>
                  </a:lnTo>
                  <a:lnTo>
                    <a:pt x="109" y="23"/>
                  </a:lnTo>
                  <a:lnTo>
                    <a:pt x="120" y="23"/>
                  </a:lnTo>
                  <a:lnTo>
                    <a:pt x="131" y="23"/>
                  </a:lnTo>
                  <a:lnTo>
                    <a:pt x="141" y="19"/>
                  </a:lnTo>
                  <a:lnTo>
                    <a:pt x="152" y="19"/>
                  </a:lnTo>
                  <a:lnTo>
                    <a:pt x="160" y="18"/>
                  </a:lnTo>
                  <a:lnTo>
                    <a:pt x="169" y="16"/>
                  </a:lnTo>
                  <a:lnTo>
                    <a:pt x="177" y="16"/>
                  </a:lnTo>
                  <a:lnTo>
                    <a:pt x="187" y="16"/>
                  </a:lnTo>
                  <a:lnTo>
                    <a:pt x="194" y="14"/>
                  </a:lnTo>
                  <a:lnTo>
                    <a:pt x="202" y="14"/>
                  </a:lnTo>
                  <a:lnTo>
                    <a:pt x="211" y="14"/>
                  </a:lnTo>
                  <a:lnTo>
                    <a:pt x="221" y="14"/>
                  </a:lnTo>
                  <a:lnTo>
                    <a:pt x="228" y="12"/>
                  </a:lnTo>
                  <a:lnTo>
                    <a:pt x="238" y="12"/>
                  </a:lnTo>
                  <a:lnTo>
                    <a:pt x="245" y="10"/>
                  </a:lnTo>
                  <a:lnTo>
                    <a:pt x="255" y="10"/>
                  </a:lnTo>
                  <a:lnTo>
                    <a:pt x="263" y="8"/>
                  </a:lnTo>
                  <a:lnTo>
                    <a:pt x="272" y="6"/>
                  </a:lnTo>
                  <a:lnTo>
                    <a:pt x="280" y="4"/>
                  </a:lnTo>
                  <a:lnTo>
                    <a:pt x="287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48"/>
            <p:cNvSpPr>
              <a:spLocks/>
            </p:cNvSpPr>
            <p:nvPr/>
          </p:nvSpPr>
          <p:spPr bwMode="auto">
            <a:xfrm>
              <a:off x="8042275" y="3784600"/>
              <a:ext cx="319088" cy="58738"/>
            </a:xfrm>
            <a:custGeom>
              <a:avLst/>
              <a:gdLst>
                <a:gd name="T0" fmla="*/ 387 w 403"/>
                <a:gd name="T1" fmla="*/ 0 h 74"/>
                <a:gd name="T2" fmla="*/ 397 w 403"/>
                <a:gd name="T3" fmla="*/ 2 h 74"/>
                <a:gd name="T4" fmla="*/ 395 w 403"/>
                <a:gd name="T5" fmla="*/ 12 h 74"/>
                <a:gd name="T6" fmla="*/ 380 w 403"/>
                <a:gd name="T7" fmla="*/ 25 h 74"/>
                <a:gd name="T8" fmla="*/ 361 w 403"/>
                <a:gd name="T9" fmla="*/ 33 h 74"/>
                <a:gd name="T10" fmla="*/ 336 w 403"/>
                <a:gd name="T11" fmla="*/ 34 h 74"/>
                <a:gd name="T12" fmla="*/ 319 w 403"/>
                <a:gd name="T13" fmla="*/ 34 h 74"/>
                <a:gd name="T14" fmla="*/ 306 w 403"/>
                <a:gd name="T15" fmla="*/ 33 h 74"/>
                <a:gd name="T16" fmla="*/ 292 w 403"/>
                <a:gd name="T17" fmla="*/ 33 h 74"/>
                <a:gd name="T18" fmla="*/ 281 w 403"/>
                <a:gd name="T19" fmla="*/ 33 h 74"/>
                <a:gd name="T20" fmla="*/ 264 w 403"/>
                <a:gd name="T21" fmla="*/ 34 h 74"/>
                <a:gd name="T22" fmla="*/ 243 w 403"/>
                <a:gd name="T23" fmla="*/ 40 h 74"/>
                <a:gd name="T24" fmla="*/ 228 w 403"/>
                <a:gd name="T25" fmla="*/ 48 h 74"/>
                <a:gd name="T26" fmla="*/ 214 w 403"/>
                <a:gd name="T27" fmla="*/ 50 h 74"/>
                <a:gd name="T28" fmla="*/ 197 w 403"/>
                <a:gd name="T29" fmla="*/ 53 h 74"/>
                <a:gd name="T30" fmla="*/ 180 w 403"/>
                <a:gd name="T31" fmla="*/ 57 h 74"/>
                <a:gd name="T32" fmla="*/ 167 w 403"/>
                <a:gd name="T33" fmla="*/ 59 h 74"/>
                <a:gd name="T34" fmla="*/ 150 w 403"/>
                <a:gd name="T35" fmla="*/ 63 h 74"/>
                <a:gd name="T36" fmla="*/ 133 w 403"/>
                <a:gd name="T37" fmla="*/ 67 h 74"/>
                <a:gd name="T38" fmla="*/ 117 w 403"/>
                <a:gd name="T39" fmla="*/ 67 h 74"/>
                <a:gd name="T40" fmla="*/ 106 w 403"/>
                <a:gd name="T41" fmla="*/ 69 h 74"/>
                <a:gd name="T42" fmla="*/ 95 w 403"/>
                <a:gd name="T43" fmla="*/ 71 h 74"/>
                <a:gd name="T44" fmla="*/ 81 w 403"/>
                <a:gd name="T45" fmla="*/ 72 h 74"/>
                <a:gd name="T46" fmla="*/ 70 w 403"/>
                <a:gd name="T47" fmla="*/ 72 h 74"/>
                <a:gd name="T48" fmla="*/ 57 w 403"/>
                <a:gd name="T49" fmla="*/ 72 h 74"/>
                <a:gd name="T50" fmla="*/ 45 w 403"/>
                <a:gd name="T51" fmla="*/ 72 h 74"/>
                <a:gd name="T52" fmla="*/ 36 w 403"/>
                <a:gd name="T53" fmla="*/ 72 h 74"/>
                <a:gd name="T54" fmla="*/ 24 w 403"/>
                <a:gd name="T55" fmla="*/ 71 h 74"/>
                <a:gd name="T56" fmla="*/ 13 w 403"/>
                <a:gd name="T57" fmla="*/ 69 h 74"/>
                <a:gd name="T58" fmla="*/ 1 w 403"/>
                <a:gd name="T59" fmla="*/ 69 h 74"/>
                <a:gd name="T60" fmla="*/ 0 w 403"/>
                <a:gd name="T61" fmla="*/ 63 h 74"/>
                <a:gd name="T62" fmla="*/ 0 w 403"/>
                <a:gd name="T63" fmla="*/ 50 h 74"/>
                <a:gd name="T64" fmla="*/ 5 w 403"/>
                <a:gd name="T65" fmla="*/ 46 h 74"/>
                <a:gd name="T66" fmla="*/ 17 w 403"/>
                <a:gd name="T67" fmla="*/ 46 h 74"/>
                <a:gd name="T68" fmla="*/ 30 w 403"/>
                <a:gd name="T69" fmla="*/ 48 h 74"/>
                <a:gd name="T70" fmla="*/ 41 w 403"/>
                <a:gd name="T71" fmla="*/ 48 h 74"/>
                <a:gd name="T72" fmla="*/ 55 w 403"/>
                <a:gd name="T73" fmla="*/ 48 h 74"/>
                <a:gd name="T74" fmla="*/ 66 w 403"/>
                <a:gd name="T75" fmla="*/ 48 h 74"/>
                <a:gd name="T76" fmla="*/ 77 w 403"/>
                <a:gd name="T77" fmla="*/ 48 h 74"/>
                <a:gd name="T78" fmla="*/ 91 w 403"/>
                <a:gd name="T79" fmla="*/ 48 h 74"/>
                <a:gd name="T80" fmla="*/ 108 w 403"/>
                <a:gd name="T81" fmla="*/ 46 h 74"/>
                <a:gd name="T82" fmla="*/ 127 w 403"/>
                <a:gd name="T83" fmla="*/ 42 h 74"/>
                <a:gd name="T84" fmla="*/ 138 w 403"/>
                <a:gd name="T85" fmla="*/ 42 h 74"/>
                <a:gd name="T86" fmla="*/ 155 w 403"/>
                <a:gd name="T87" fmla="*/ 40 h 74"/>
                <a:gd name="T88" fmla="*/ 174 w 403"/>
                <a:gd name="T89" fmla="*/ 36 h 74"/>
                <a:gd name="T90" fmla="*/ 186 w 403"/>
                <a:gd name="T91" fmla="*/ 34 h 74"/>
                <a:gd name="T92" fmla="*/ 205 w 403"/>
                <a:gd name="T93" fmla="*/ 31 h 74"/>
                <a:gd name="T94" fmla="*/ 228 w 403"/>
                <a:gd name="T95" fmla="*/ 27 h 74"/>
                <a:gd name="T96" fmla="*/ 251 w 403"/>
                <a:gd name="T97" fmla="*/ 21 h 74"/>
                <a:gd name="T98" fmla="*/ 268 w 403"/>
                <a:gd name="T99" fmla="*/ 15 h 74"/>
                <a:gd name="T100" fmla="*/ 281 w 403"/>
                <a:gd name="T101" fmla="*/ 14 h 74"/>
                <a:gd name="T102" fmla="*/ 298 w 403"/>
                <a:gd name="T103" fmla="*/ 10 h 74"/>
                <a:gd name="T104" fmla="*/ 323 w 403"/>
                <a:gd name="T105" fmla="*/ 6 h 74"/>
                <a:gd name="T106" fmla="*/ 340 w 403"/>
                <a:gd name="T107" fmla="*/ 4 h 74"/>
                <a:gd name="T108" fmla="*/ 351 w 403"/>
                <a:gd name="T109" fmla="*/ 2 h 74"/>
                <a:gd name="T110" fmla="*/ 365 w 403"/>
                <a:gd name="T111" fmla="*/ 0 h 74"/>
                <a:gd name="T112" fmla="*/ 378 w 403"/>
                <a:gd name="T113" fmla="*/ 0 h 74"/>
                <a:gd name="T114" fmla="*/ 384 w 403"/>
                <a:gd name="T1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3" h="74">
                  <a:moveTo>
                    <a:pt x="384" y="0"/>
                  </a:moveTo>
                  <a:lnTo>
                    <a:pt x="387" y="0"/>
                  </a:lnTo>
                  <a:lnTo>
                    <a:pt x="393" y="2"/>
                  </a:lnTo>
                  <a:lnTo>
                    <a:pt x="397" y="2"/>
                  </a:lnTo>
                  <a:lnTo>
                    <a:pt x="403" y="2"/>
                  </a:lnTo>
                  <a:lnTo>
                    <a:pt x="395" y="12"/>
                  </a:lnTo>
                  <a:lnTo>
                    <a:pt x="389" y="19"/>
                  </a:lnTo>
                  <a:lnTo>
                    <a:pt x="380" y="25"/>
                  </a:lnTo>
                  <a:lnTo>
                    <a:pt x="370" y="29"/>
                  </a:lnTo>
                  <a:lnTo>
                    <a:pt x="361" y="33"/>
                  </a:lnTo>
                  <a:lnTo>
                    <a:pt x="349" y="34"/>
                  </a:lnTo>
                  <a:lnTo>
                    <a:pt x="336" y="34"/>
                  </a:lnTo>
                  <a:lnTo>
                    <a:pt x="325" y="34"/>
                  </a:lnTo>
                  <a:lnTo>
                    <a:pt x="319" y="34"/>
                  </a:lnTo>
                  <a:lnTo>
                    <a:pt x="311" y="34"/>
                  </a:lnTo>
                  <a:lnTo>
                    <a:pt x="306" y="33"/>
                  </a:lnTo>
                  <a:lnTo>
                    <a:pt x="300" y="33"/>
                  </a:lnTo>
                  <a:lnTo>
                    <a:pt x="292" y="33"/>
                  </a:lnTo>
                  <a:lnTo>
                    <a:pt x="287" y="33"/>
                  </a:lnTo>
                  <a:lnTo>
                    <a:pt x="281" y="33"/>
                  </a:lnTo>
                  <a:lnTo>
                    <a:pt x="275" y="34"/>
                  </a:lnTo>
                  <a:lnTo>
                    <a:pt x="264" y="34"/>
                  </a:lnTo>
                  <a:lnTo>
                    <a:pt x="252" y="36"/>
                  </a:lnTo>
                  <a:lnTo>
                    <a:pt x="243" y="40"/>
                  </a:lnTo>
                  <a:lnTo>
                    <a:pt x="233" y="46"/>
                  </a:lnTo>
                  <a:lnTo>
                    <a:pt x="228" y="48"/>
                  </a:lnTo>
                  <a:lnTo>
                    <a:pt x="222" y="48"/>
                  </a:lnTo>
                  <a:lnTo>
                    <a:pt x="214" y="50"/>
                  </a:lnTo>
                  <a:lnTo>
                    <a:pt x="211" y="52"/>
                  </a:lnTo>
                  <a:lnTo>
                    <a:pt x="197" y="53"/>
                  </a:lnTo>
                  <a:lnTo>
                    <a:pt x="186" y="57"/>
                  </a:lnTo>
                  <a:lnTo>
                    <a:pt x="180" y="57"/>
                  </a:lnTo>
                  <a:lnTo>
                    <a:pt x="174" y="59"/>
                  </a:lnTo>
                  <a:lnTo>
                    <a:pt x="167" y="59"/>
                  </a:lnTo>
                  <a:lnTo>
                    <a:pt x="161" y="61"/>
                  </a:lnTo>
                  <a:lnTo>
                    <a:pt x="150" y="63"/>
                  </a:lnTo>
                  <a:lnTo>
                    <a:pt x="138" y="67"/>
                  </a:lnTo>
                  <a:lnTo>
                    <a:pt x="133" y="67"/>
                  </a:lnTo>
                  <a:lnTo>
                    <a:pt x="125" y="67"/>
                  </a:lnTo>
                  <a:lnTo>
                    <a:pt x="117" y="67"/>
                  </a:lnTo>
                  <a:lnTo>
                    <a:pt x="114" y="69"/>
                  </a:lnTo>
                  <a:lnTo>
                    <a:pt x="106" y="69"/>
                  </a:lnTo>
                  <a:lnTo>
                    <a:pt x="100" y="69"/>
                  </a:lnTo>
                  <a:lnTo>
                    <a:pt x="95" y="71"/>
                  </a:lnTo>
                  <a:lnTo>
                    <a:pt x="89" y="72"/>
                  </a:lnTo>
                  <a:lnTo>
                    <a:pt x="81" y="72"/>
                  </a:lnTo>
                  <a:lnTo>
                    <a:pt x="76" y="72"/>
                  </a:lnTo>
                  <a:lnTo>
                    <a:pt x="70" y="72"/>
                  </a:lnTo>
                  <a:lnTo>
                    <a:pt x="64" y="72"/>
                  </a:lnTo>
                  <a:lnTo>
                    <a:pt x="57" y="72"/>
                  </a:lnTo>
                  <a:lnTo>
                    <a:pt x="51" y="72"/>
                  </a:lnTo>
                  <a:lnTo>
                    <a:pt x="45" y="72"/>
                  </a:lnTo>
                  <a:lnTo>
                    <a:pt x="39" y="74"/>
                  </a:lnTo>
                  <a:lnTo>
                    <a:pt x="36" y="72"/>
                  </a:lnTo>
                  <a:lnTo>
                    <a:pt x="30" y="72"/>
                  </a:lnTo>
                  <a:lnTo>
                    <a:pt x="24" y="71"/>
                  </a:lnTo>
                  <a:lnTo>
                    <a:pt x="19" y="71"/>
                  </a:lnTo>
                  <a:lnTo>
                    <a:pt x="13" y="69"/>
                  </a:lnTo>
                  <a:lnTo>
                    <a:pt x="7" y="69"/>
                  </a:lnTo>
                  <a:lnTo>
                    <a:pt x="1" y="69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5" y="46"/>
                  </a:lnTo>
                  <a:lnTo>
                    <a:pt x="11" y="46"/>
                  </a:lnTo>
                  <a:lnTo>
                    <a:pt x="17" y="46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1" y="48"/>
                  </a:lnTo>
                  <a:lnTo>
                    <a:pt x="49" y="48"/>
                  </a:lnTo>
                  <a:lnTo>
                    <a:pt x="55" y="48"/>
                  </a:lnTo>
                  <a:lnTo>
                    <a:pt x="60" y="48"/>
                  </a:lnTo>
                  <a:lnTo>
                    <a:pt x="66" y="48"/>
                  </a:lnTo>
                  <a:lnTo>
                    <a:pt x="72" y="48"/>
                  </a:lnTo>
                  <a:lnTo>
                    <a:pt x="77" y="48"/>
                  </a:lnTo>
                  <a:lnTo>
                    <a:pt x="85" y="48"/>
                  </a:lnTo>
                  <a:lnTo>
                    <a:pt x="91" y="48"/>
                  </a:lnTo>
                  <a:lnTo>
                    <a:pt x="97" y="48"/>
                  </a:lnTo>
                  <a:lnTo>
                    <a:pt x="108" y="46"/>
                  </a:lnTo>
                  <a:lnTo>
                    <a:pt x="121" y="44"/>
                  </a:lnTo>
                  <a:lnTo>
                    <a:pt x="127" y="42"/>
                  </a:lnTo>
                  <a:lnTo>
                    <a:pt x="133" y="42"/>
                  </a:lnTo>
                  <a:lnTo>
                    <a:pt x="138" y="42"/>
                  </a:lnTo>
                  <a:lnTo>
                    <a:pt x="146" y="42"/>
                  </a:lnTo>
                  <a:lnTo>
                    <a:pt x="155" y="40"/>
                  </a:lnTo>
                  <a:lnTo>
                    <a:pt x="169" y="36"/>
                  </a:lnTo>
                  <a:lnTo>
                    <a:pt x="174" y="36"/>
                  </a:lnTo>
                  <a:lnTo>
                    <a:pt x="180" y="34"/>
                  </a:lnTo>
                  <a:lnTo>
                    <a:pt x="186" y="34"/>
                  </a:lnTo>
                  <a:lnTo>
                    <a:pt x="193" y="34"/>
                  </a:lnTo>
                  <a:lnTo>
                    <a:pt x="205" y="31"/>
                  </a:lnTo>
                  <a:lnTo>
                    <a:pt x="216" y="29"/>
                  </a:lnTo>
                  <a:lnTo>
                    <a:pt x="228" y="27"/>
                  </a:lnTo>
                  <a:lnTo>
                    <a:pt x="239" y="23"/>
                  </a:lnTo>
                  <a:lnTo>
                    <a:pt x="251" y="21"/>
                  </a:lnTo>
                  <a:lnTo>
                    <a:pt x="264" y="17"/>
                  </a:lnTo>
                  <a:lnTo>
                    <a:pt x="268" y="15"/>
                  </a:lnTo>
                  <a:lnTo>
                    <a:pt x="273" y="15"/>
                  </a:lnTo>
                  <a:lnTo>
                    <a:pt x="281" y="14"/>
                  </a:lnTo>
                  <a:lnTo>
                    <a:pt x="287" y="14"/>
                  </a:lnTo>
                  <a:lnTo>
                    <a:pt x="298" y="10"/>
                  </a:lnTo>
                  <a:lnTo>
                    <a:pt x="311" y="10"/>
                  </a:lnTo>
                  <a:lnTo>
                    <a:pt x="323" y="6"/>
                  </a:lnTo>
                  <a:lnTo>
                    <a:pt x="334" y="4"/>
                  </a:lnTo>
                  <a:lnTo>
                    <a:pt x="340" y="4"/>
                  </a:lnTo>
                  <a:lnTo>
                    <a:pt x="347" y="2"/>
                  </a:lnTo>
                  <a:lnTo>
                    <a:pt x="351" y="2"/>
                  </a:lnTo>
                  <a:lnTo>
                    <a:pt x="359" y="2"/>
                  </a:lnTo>
                  <a:lnTo>
                    <a:pt x="365" y="0"/>
                  </a:lnTo>
                  <a:lnTo>
                    <a:pt x="370" y="0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49"/>
            <p:cNvSpPr>
              <a:spLocks/>
            </p:cNvSpPr>
            <p:nvPr/>
          </p:nvSpPr>
          <p:spPr bwMode="auto">
            <a:xfrm>
              <a:off x="8059738" y="3713163"/>
              <a:ext cx="407988" cy="295275"/>
            </a:xfrm>
            <a:custGeom>
              <a:avLst/>
              <a:gdLst>
                <a:gd name="T0" fmla="*/ 483 w 514"/>
                <a:gd name="T1" fmla="*/ 9 h 372"/>
                <a:gd name="T2" fmla="*/ 497 w 514"/>
                <a:gd name="T3" fmla="*/ 30 h 372"/>
                <a:gd name="T4" fmla="*/ 506 w 514"/>
                <a:gd name="T5" fmla="*/ 53 h 372"/>
                <a:gd name="T6" fmla="*/ 510 w 514"/>
                <a:gd name="T7" fmla="*/ 78 h 372"/>
                <a:gd name="T8" fmla="*/ 512 w 514"/>
                <a:gd name="T9" fmla="*/ 103 h 372"/>
                <a:gd name="T10" fmla="*/ 512 w 514"/>
                <a:gd name="T11" fmla="*/ 129 h 372"/>
                <a:gd name="T12" fmla="*/ 506 w 514"/>
                <a:gd name="T13" fmla="*/ 156 h 372"/>
                <a:gd name="T14" fmla="*/ 499 w 514"/>
                <a:gd name="T15" fmla="*/ 180 h 372"/>
                <a:gd name="T16" fmla="*/ 489 w 514"/>
                <a:gd name="T17" fmla="*/ 203 h 372"/>
                <a:gd name="T18" fmla="*/ 474 w 514"/>
                <a:gd name="T19" fmla="*/ 226 h 372"/>
                <a:gd name="T20" fmla="*/ 457 w 514"/>
                <a:gd name="T21" fmla="*/ 245 h 372"/>
                <a:gd name="T22" fmla="*/ 432 w 514"/>
                <a:gd name="T23" fmla="*/ 268 h 372"/>
                <a:gd name="T24" fmla="*/ 409 w 514"/>
                <a:gd name="T25" fmla="*/ 289 h 372"/>
                <a:gd name="T26" fmla="*/ 384 w 514"/>
                <a:gd name="T27" fmla="*/ 308 h 372"/>
                <a:gd name="T28" fmla="*/ 360 w 514"/>
                <a:gd name="T29" fmla="*/ 325 h 372"/>
                <a:gd name="T30" fmla="*/ 331 w 514"/>
                <a:gd name="T31" fmla="*/ 338 h 372"/>
                <a:gd name="T32" fmla="*/ 303 w 514"/>
                <a:gd name="T33" fmla="*/ 348 h 372"/>
                <a:gd name="T34" fmla="*/ 274 w 514"/>
                <a:gd name="T35" fmla="*/ 357 h 372"/>
                <a:gd name="T36" fmla="*/ 246 w 514"/>
                <a:gd name="T37" fmla="*/ 365 h 372"/>
                <a:gd name="T38" fmla="*/ 215 w 514"/>
                <a:gd name="T39" fmla="*/ 369 h 372"/>
                <a:gd name="T40" fmla="*/ 185 w 514"/>
                <a:gd name="T41" fmla="*/ 371 h 372"/>
                <a:gd name="T42" fmla="*/ 158 w 514"/>
                <a:gd name="T43" fmla="*/ 371 h 372"/>
                <a:gd name="T44" fmla="*/ 132 w 514"/>
                <a:gd name="T45" fmla="*/ 371 h 372"/>
                <a:gd name="T46" fmla="*/ 101 w 514"/>
                <a:gd name="T47" fmla="*/ 369 h 372"/>
                <a:gd name="T48" fmla="*/ 84 w 514"/>
                <a:gd name="T49" fmla="*/ 363 h 372"/>
                <a:gd name="T50" fmla="*/ 59 w 514"/>
                <a:gd name="T51" fmla="*/ 357 h 372"/>
                <a:gd name="T52" fmla="*/ 36 w 514"/>
                <a:gd name="T53" fmla="*/ 352 h 372"/>
                <a:gd name="T54" fmla="*/ 14 w 514"/>
                <a:gd name="T55" fmla="*/ 342 h 372"/>
                <a:gd name="T56" fmla="*/ 2 w 514"/>
                <a:gd name="T57" fmla="*/ 329 h 372"/>
                <a:gd name="T58" fmla="*/ 6 w 514"/>
                <a:gd name="T59" fmla="*/ 315 h 372"/>
                <a:gd name="T60" fmla="*/ 31 w 514"/>
                <a:gd name="T61" fmla="*/ 325 h 372"/>
                <a:gd name="T62" fmla="*/ 55 w 514"/>
                <a:gd name="T63" fmla="*/ 333 h 372"/>
                <a:gd name="T64" fmla="*/ 80 w 514"/>
                <a:gd name="T65" fmla="*/ 338 h 372"/>
                <a:gd name="T66" fmla="*/ 105 w 514"/>
                <a:gd name="T67" fmla="*/ 344 h 372"/>
                <a:gd name="T68" fmla="*/ 132 w 514"/>
                <a:gd name="T69" fmla="*/ 348 h 372"/>
                <a:gd name="T70" fmla="*/ 156 w 514"/>
                <a:gd name="T71" fmla="*/ 348 h 372"/>
                <a:gd name="T72" fmla="*/ 183 w 514"/>
                <a:gd name="T73" fmla="*/ 346 h 372"/>
                <a:gd name="T74" fmla="*/ 210 w 514"/>
                <a:gd name="T75" fmla="*/ 344 h 372"/>
                <a:gd name="T76" fmla="*/ 234 w 514"/>
                <a:gd name="T77" fmla="*/ 342 h 372"/>
                <a:gd name="T78" fmla="*/ 261 w 514"/>
                <a:gd name="T79" fmla="*/ 336 h 372"/>
                <a:gd name="T80" fmla="*/ 284 w 514"/>
                <a:gd name="T81" fmla="*/ 329 h 372"/>
                <a:gd name="T82" fmla="*/ 308 w 514"/>
                <a:gd name="T83" fmla="*/ 319 h 372"/>
                <a:gd name="T84" fmla="*/ 333 w 514"/>
                <a:gd name="T85" fmla="*/ 310 h 372"/>
                <a:gd name="T86" fmla="*/ 354 w 514"/>
                <a:gd name="T87" fmla="*/ 295 h 372"/>
                <a:gd name="T88" fmla="*/ 375 w 514"/>
                <a:gd name="T89" fmla="*/ 281 h 372"/>
                <a:gd name="T90" fmla="*/ 398 w 514"/>
                <a:gd name="T91" fmla="*/ 266 h 372"/>
                <a:gd name="T92" fmla="*/ 417 w 514"/>
                <a:gd name="T93" fmla="*/ 249 h 372"/>
                <a:gd name="T94" fmla="*/ 436 w 514"/>
                <a:gd name="T95" fmla="*/ 228 h 372"/>
                <a:gd name="T96" fmla="*/ 453 w 514"/>
                <a:gd name="T97" fmla="*/ 209 h 372"/>
                <a:gd name="T98" fmla="*/ 468 w 514"/>
                <a:gd name="T99" fmla="*/ 186 h 372"/>
                <a:gd name="T100" fmla="*/ 483 w 514"/>
                <a:gd name="T101" fmla="*/ 163 h 372"/>
                <a:gd name="T102" fmla="*/ 493 w 514"/>
                <a:gd name="T103" fmla="*/ 131 h 372"/>
                <a:gd name="T104" fmla="*/ 491 w 514"/>
                <a:gd name="T105" fmla="*/ 99 h 372"/>
                <a:gd name="T106" fmla="*/ 485 w 514"/>
                <a:gd name="T107" fmla="*/ 70 h 372"/>
                <a:gd name="T108" fmla="*/ 478 w 514"/>
                <a:gd name="T109" fmla="*/ 40 h 372"/>
                <a:gd name="T110" fmla="*/ 472 w 514"/>
                <a:gd name="T111" fmla="*/ 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4" h="372">
                  <a:moveTo>
                    <a:pt x="474" y="0"/>
                  </a:moveTo>
                  <a:lnTo>
                    <a:pt x="478" y="6"/>
                  </a:lnTo>
                  <a:lnTo>
                    <a:pt x="483" y="9"/>
                  </a:lnTo>
                  <a:lnTo>
                    <a:pt x="487" y="17"/>
                  </a:lnTo>
                  <a:lnTo>
                    <a:pt x="493" y="23"/>
                  </a:lnTo>
                  <a:lnTo>
                    <a:pt x="497" y="30"/>
                  </a:lnTo>
                  <a:lnTo>
                    <a:pt x="499" y="38"/>
                  </a:lnTo>
                  <a:lnTo>
                    <a:pt x="502" y="46"/>
                  </a:lnTo>
                  <a:lnTo>
                    <a:pt x="506" y="53"/>
                  </a:lnTo>
                  <a:lnTo>
                    <a:pt x="506" y="61"/>
                  </a:lnTo>
                  <a:lnTo>
                    <a:pt x="510" y="70"/>
                  </a:lnTo>
                  <a:lnTo>
                    <a:pt x="510" y="78"/>
                  </a:lnTo>
                  <a:lnTo>
                    <a:pt x="512" y="85"/>
                  </a:lnTo>
                  <a:lnTo>
                    <a:pt x="512" y="93"/>
                  </a:lnTo>
                  <a:lnTo>
                    <a:pt x="512" y="103"/>
                  </a:lnTo>
                  <a:lnTo>
                    <a:pt x="512" y="110"/>
                  </a:lnTo>
                  <a:lnTo>
                    <a:pt x="514" y="122"/>
                  </a:lnTo>
                  <a:lnTo>
                    <a:pt x="512" y="129"/>
                  </a:lnTo>
                  <a:lnTo>
                    <a:pt x="510" y="137"/>
                  </a:lnTo>
                  <a:lnTo>
                    <a:pt x="508" y="146"/>
                  </a:lnTo>
                  <a:lnTo>
                    <a:pt x="506" y="156"/>
                  </a:lnTo>
                  <a:lnTo>
                    <a:pt x="504" y="163"/>
                  </a:lnTo>
                  <a:lnTo>
                    <a:pt x="502" y="171"/>
                  </a:lnTo>
                  <a:lnTo>
                    <a:pt x="499" y="180"/>
                  </a:lnTo>
                  <a:lnTo>
                    <a:pt x="497" y="188"/>
                  </a:lnTo>
                  <a:lnTo>
                    <a:pt x="491" y="196"/>
                  </a:lnTo>
                  <a:lnTo>
                    <a:pt x="489" y="203"/>
                  </a:lnTo>
                  <a:lnTo>
                    <a:pt x="483" y="211"/>
                  </a:lnTo>
                  <a:lnTo>
                    <a:pt x="480" y="218"/>
                  </a:lnTo>
                  <a:lnTo>
                    <a:pt x="474" y="226"/>
                  </a:lnTo>
                  <a:lnTo>
                    <a:pt x="468" y="232"/>
                  </a:lnTo>
                  <a:lnTo>
                    <a:pt x="460" y="239"/>
                  </a:lnTo>
                  <a:lnTo>
                    <a:pt x="457" y="245"/>
                  </a:lnTo>
                  <a:lnTo>
                    <a:pt x="447" y="253"/>
                  </a:lnTo>
                  <a:lnTo>
                    <a:pt x="440" y="260"/>
                  </a:lnTo>
                  <a:lnTo>
                    <a:pt x="432" y="268"/>
                  </a:lnTo>
                  <a:lnTo>
                    <a:pt x="426" y="276"/>
                  </a:lnTo>
                  <a:lnTo>
                    <a:pt x="417" y="281"/>
                  </a:lnTo>
                  <a:lnTo>
                    <a:pt x="409" y="289"/>
                  </a:lnTo>
                  <a:lnTo>
                    <a:pt x="402" y="295"/>
                  </a:lnTo>
                  <a:lnTo>
                    <a:pt x="394" y="304"/>
                  </a:lnTo>
                  <a:lnTo>
                    <a:pt x="384" y="308"/>
                  </a:lnTo>
                  <a:lnTo>
                    <a:pt x="375" y="314"/>
                  </a:lnTo>
                  <a:lnTo>
                    <a:pt x="367" y="319"/>
                  </a:lnTo>
                  <a:lnTo>
                    <a:pt x="360" y="325"/>
                  </a:lnTo>
                  <a:lnTo>
                    <a:pt x="348" y="329"/>
                  </a:lnTo>
                  <a:lnTo>
                    <a:pt x="341" y="333"/>
                  </a:lnTo>
                  <a:lnTo>
                    <a:pt x="331" y="338"/>
                  </a:lnTo>
                  <a:lnTo>
                    <a:pt x="324" y="342"/>
                  </a:lnTo>
                  <a:lnTo>
                    <a:pt x="314" y="344"/>
                  </a:lnTo>
                  <a:lnTo>
                    <a:pt x="303" y="348"/>
                  </a:lnTo>
                  <a:lnTo>
                    <a:pt x="293" y="352"/>
                  </a:lnTo>
                  <a:lnTo>
                    <a:pt x="284" y="355"/>
                  </a:lnTo>
                  <a:lnTo>
                    <a:pt x="274" y="357"/>
                  </a:lnTo>
                  <a:lnTo>
                    <a:pt x="265" y="361"/>
                  </a:lnTo>
                  <a:lnTo>
                    <a:pt x="255" y="363"/>
                  </a:lnTo>
                  <a:lnTo>
                    <a:pt x="246" y="365"/>
                  </a:lnTo>
                  <a:lnTo>
                    <a:pt x="234" y="365"/>
                  </a:lnTo>
                  <a:lnTo>
                    <a:pt x="225" y="367"/>
                  </a:lnTo>
                  <a:lnTo>
                    <a:pt x="215" y="369"/>
                  </a:lnTo>
                  <a:lnTo>
                    <a:pt x="204" y="371"/>
                  </a:lnTo>
                  <a:lnTo>
                    <a:pt x="194" y="371"/>
                  </a:lnTo>
                  <a:lnTo>
                    <a:pt x="185" y="371"/>
                  </a:lnTo>
                  <a:lnTo>
                    <a:pt x="175" y="371"/>
                  </a:lnTo>
                  <a:lnTo>
                    <a:pt x="164" y="372"/>
                  </a:lnTo>
                  <a:lnTo>
                    <a:pt x="158" y="371"/>
                  </a:lnTo>
                  <a:lnTo>
                    <a:pt x="151" y="371"/>
                  </a:lnTo>
                  <a:lnTo>
                    <a:pt x="139" y="371"/>
                  </a:lnTo>
                  <a:lnTo>
                    <a:pt x="132" y="371"/>
                  </a:lnTo>
                  <a:lnTo>
                    <a:pt x="120" y="369"/>
                  </a:lnTo>
                  <a:lnTo>
                    <a:pt x="111" y="369"/>
                  </a:lnTo>
                  <a:lnTo>
                    <a:pt x="101" y="369"/>
                  </a:lnTo>
                  <a:lnTo>
                    <a:pt x="97" y="369"/>
                  </a:lnTo>
                  <a:lnTo>
                    <a:pt x="92" y="365"/>
                  </a:lnTo>
                  <a:lnTo>
                    <a:pt x="84" y="363"/>
                  </a:lnTo>
                  <a:lnTo>
                    <a:pt x="76" y="361"/>
                  </a:lnTo>
                  <a:lnTo>
                    <a:pt x="69" y="359"/>
                  </a:lnTo>
                  <a:lnTo>
                    <a:pt x="59" y="357"/>
                  </a:lnTo>
                  <a:lnTo>
                    <a:pt x="52" y="355"/>
                  </a:lnTo>
                  <a:lnTo>
                    <a:pt x="42" y="353"/>
                  </a:lnTo>
                  <a:lnTo>
                    <a:pt x="36" y="352"/>
                  </a:lnTo>
                  <a:lnTo>
                    <a:pt x="29" y="350"/>
                  </a:lnTo>
                  <a:lnTo>
                    <a:pt x="21" y="346"/>
                  </a:lnTo>
                  <a:lnTo>
                    <a:pt x="14" y="342"/>
                  </a:lnTo>
                  <a:lnTo>
                    <a:pt x="10" y="338"/>
                  </a:lnTo>
                  <a:lnTo>
                    <a:pt x="4" y="333"/>
                  </a:lnTo>
                  <a:lnTo>
                    <a:pt x="2" y="329"/>
                  </a:lnTo>
                  <a:lnTo>
                    <a:pt x="0" y="321"/>
                  </a:lnTo>
                  <a:lnTo>
                    <a:pt x="0" y="314"/>
                  </a:lnTo>
                  <a:lnTo>
                    <a:pt x="6" y="315"/>
                  </a:lnTo>
                  <a:lnTo>
                    <a:pt x="16" y="319"/>
                  </a:lnTo>
                  <a:lnTo>
                    <a:pt x="21" y="323"/>
                  </a:lnTo>
                  <a:lnTo>
                    <a:pt x="31" y="325"/>
                  </a:lnTo>
                  <a:lnTo>
                    <a:pt x="38" y="329"/>
                  </a:lnTo>
                  <a:lnTo>
                    <a:pt x="48" y="331"/>
                  </a:lnTo>
                  <a:lnTo>
                    <a:pt x="55" y="333"/>
                  </a:lnTo>
                  <a:lnTo>
                    <a:pt x="65" y="336"/>
                  </a:lnTo>
                  <a:lnTo>
                    <a:pt x="73" y="336"/>
                  </a:lnTo>
                  <a:lnTo>
                    <a:pt x="80" y="338"/>
                  </a:lnTo>
                  <a:lnTo>
                    <a:pt x="88" y="342"/>
                  </a:lnTo>
                  <a:lnTo>
                    <a:pt x="97" y="344"/>
                  </a:lnTo>
                  <a:lnTo>
                    <a:pt x="105" y="344"/>
                  </a:lnTo>
                  <a:lnTo>
                    <a:pt x="114" y="346"/>
                  </a:lnTo>
                  <a:lnTo>
                    <a:pt x="122" y="346"/>
                  </a:lnTo>
                  <a:lnTo>
                    <a:pt x="132" y="348"/>
                  </a:lnTo>
                  <a:lnTo>
                    <a:pt x="139" y="348"/>
                  </a:lnTo>
                  <a:lnTo>
                    <a:pt x="149" y="348"/>
                  </a:lnTo>
                  <a:lnTo>
                    <a:pt x="156" y="348"/>
                  </a:lnTo>
                  <a:lnTo>
                    <a:pt x="166" y="348"/>
                  </a:lnTo>
                  <a:lnTo>
                    <a:pt x="175" y="346"/>
                  </a:lnTo>
                  <a:lnTo>
                    <a:pt x="183" y="346"/>
                  </a:lnTo>
                  <a:lnTo>
                    <a:pt x="190" y="346"/>
                  </a:lnTo>
                  <a:lnTo>
                    <a:pt x="202" y="346"/>
                  </a:lnTo>
                  <a:lnTo>
                    <a:pt x="210" y="344"/>
                  </a:lnTo>
                  <a:lnTo>
                    <a:pt x="217" y="344"/>
                  </a:lnTo>
                  <a:lnTo>
                    <a:pt x="225" y="342"/>
                  </a:lnTo>
                  <a:lnTo>
                    <a:pt x="234" y="342"/>
                  </a:lnTo>
                  <a:lnTo>
                    <a:pt x="242" y="338"/>
                  </a:lnTo>
                  <a:lnTo>
                    <a:pt x="251" y="338"/>
                  </a:lnTo>
                  <a:lnTo>
                    <a:pt x="261" y="336"/>
                  </a:lnTo>
                  <a:lnTo>
                    <a:pt x="268" y="334"/>
                  </a:lnTo>
                  <a:lnTo>
                    <a:pt x="276" y="331"/>
                  </a:lnTo>
                  <a:lnTo>
                    <a:pt x="284" y="329"/>
                  </a:lnTo>
                  <a:lnTo>
                    <a:pt x="291" y="325"/>
                  </a:lnTo>
                  <a:lnTo>
                    <a:pt x="301" y="323"/>
                  </a:lnTo>
                  <a:lnTo>
                    <a:pt x="308" y="319"/>
                  </a:lnTo>
                  <a:lnTo>
                    <a:pt x="316" y="315"/>
                  </a:lnTo>
                  <a:lnTo>
                    <a:pt x="324" y="312"/>
                  </a:lnTo>
                  <a:lnTo>
                    <a:pt x="333" y="310"/>
                  </a:lnTo>
                  <a:lnTo>
                    <a:pt x="339" y="304"/>
                  </a:lnTo>
                  <a:lnTo>
                    <a:pt x="346" y="300"/>
                  </a:lnTo>
                  <a:lnTo>
                    <a:pt x="354" y="295"/>
                  </a:lnTo>
                  <a:lnTo>
                    <a:pt x="362" y="293"/>
                  </a:lnTo>
                  <a:lnTo>
                    <a:pt x="367" y="287"/>
                  </a:lnTo>
                  <a:lnTo>
                    <a:pt x="375" y="281"/>
                  </a:lnTo>
                  <a:lnTo>
                    <a:pt x="384" y="277"/>
                  </a:lnTo>
                  <a:lnTo>
                    <a:pt x="392" y="272"/>
                  </a:lnTo>
                  <a:lnTo>
                    <a:pt x="398" y="266"/>
                  </a:lnTo>
                  <a:lnTo>
                    <a:pt x="403" y="260"/>
                  </a:lnTo>
                  <a:lnTo>
                    <a:pt x="411" y="255"/>
                  </a:lnTo>
                  <a:lnTo>
                    <a:pt x="417" y="249"/>
                  </a:lnTo>
                  <a:lnTo>
                    <a:pt x="422" y="241"/>
                  </a:lnTo>
                  <a:lnTo>
                    <a:pt x="430" y="236"/>
                  </a:lnTo>
                  <a:lnTo>
                    <a:pt x="436" y="228"/>
                  </a:lnTo>
                  <a:lnTo>
                    <a:pt x="441" y="222"/>
                  </a:lnTo>
                  <a:lnTo>
                    <a:pt x="445" y="215"/>
                  </a:lnTo>
                  <a:lnTo>
                    <a:pt x="453" y="209"/>
                  </a:lnTo>
                  <a:lnTo>
                    <a:pt x="457" y="201"/>
                  </a:lnTo>
                  <a:lnTo>
                    <a:pt x="464" y="194"/>
                  </a:lnTo>
                  <a:lnTo>
                    <a:pt x="468" y="186"/>
                  </a:lnTo>
                  <a:lnTo>
                    <a:pt x="474" y="179"/>
                  </a:lnTo>
                  <a:lnTo>
                    <a:pt x="478" y="171"/>
                  </a:lnTo>
                  <a:lnTo>
                    <a:pt x="483" y="163"/>
                  </a:lnTo>
                  <a:lnTo>
                    <a:pt x="487" y="152"/>
                  </a:lnTo>
                  <a:lnTo>
                    <a:pt x="491" y="142"/>
                  </a:lnTo>
                  <a:lnTo>
                    <a:pt x="493" y="131"/>
                  </a:lnTo>
                  <a:lnTo>
                    <a:pt x="495" y="122"/>
                  </a:lnTo>
                  <a:lnTo>
                    <a:pt x="493" y="110"/>
                  </a:lnTo>
                  <a:lnTo>
                    <a:pt x="491" y="99"/>
                  </a:lnTo>
                  <a:lnTo>
                    <a:pt x="489" y="89"/>
                  </a:lnTo>
                  <a:lnTo>
                    <a:pt x="489" y="80"/>
                  </a:lnTo>
                  <a:lnTo>
                    <a:pt x="485" y="70"/>
                  </a:lnTo>
                  <a:lnTo>
                    <a:pt x="483" y="59"/>
                  </a:lnTo>
                  <a:lnTo>
                    <a:pt x="480" y="49"/>
                  </a:lnTo>
                  <a:lnTo>
                    <a:pt x="478" y="40"/>
                  </a:lnTo>
                  <a:lnTo>
                    <a:pt x="476" y="28"/>
                  </a:lnTo>
                  <a:lnTo>
                    <a:pt x="474" y="19"/>
                  </a:lnTo>
                  <a:lnTo>
                    <a:pt x="472" y="9"/>
                  </a:lnTo>
                  <a:lnTo>
                    <a:pt x="474" y="0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50"/>
            <p:cNvSpPr>
              <a:spLocks/>
            </p:cNvSpPr>
            <p:nvPr/>
          </p:nvSpPr>
          <p:spPr bwMode="auto">
            <a:xfrm>
              <a:off x="7754938" y="3883025"/>
              <a:ext cx="304800" cy="257175"/>
            </a:xfrm>
            <a:custGeom>
              <a:avLst/>
              <a:gdLst>
                <a:gd name="T0" fmla="*/ 90 w 384"/>
                <a:gd name="T1" fmla="*/ 47 h 323"/>
                <a:gd name="T2" fmla="*/ 67 w 384"/>
                <a:gd name="T3" fmla="*/ 85 h 323"/>
                <a:gd name="T4" fmla="*/ 33 w 384"/>
                <a:gd name="T5" fmla="*/ 121 h 323"/>
                <a:gd name="T6" fmla="*/ 17 w 384"/>
                <a:gd name="T7" fmla="*/ 156 h 323"/>
                <a:gd name="T8" fmla="*/ 19 w 384"/>
                <a:gd name="T9" fmla="*/ 188 h 323"/>
                <a:gd name="T10" fmla="*/ 33 w 384"/>
                <a:gd name="T11" fmla="*/ 220 h 323"/>
                <a:gd name="T12" fmla="*/ 57 w 384"/>
                <a:gd name="T13" fmla="*/ 251 h 323"/>
                <a:gd name="T14" fmla="*/ 86 w 384"/>
                <a:gd name="T15" fmla="*/ 273 h 323"/>
                <a:gd name="T16" fmla="*/ 120 w 384"/>
                <a:gd name="T17" fmla="*/ 292 h 323"/>
                <a:gd name="T18" fmla="*/ 154 w 384"/>
                <a:gd name="T19" fmla="*/ 302 h 323"/>
                <a:gd name="T20" fmla="*/ 185 w 384"/>
                <a:gd name="T21" fmla="*/ 306 h 323"/>
                <a:gd name="T22" fmla="*/ 215 w 384"/>
                <a:gd name="T23" fmla="*/ 304 h 323"/>
                <a:gd name="T24" fmla="*/ 249 w 384"/>
                <a:gd name="T25" fmla="*/ 298 h 323"/>
                <a:gd name="T26" fmla="*/ 282 w 384"/>
                <a:gd name="T27" fmla="*/ 289 h 323"/>
                <a:gd name="T28" fmla="*/ 310 w 384"/>
                <a:gd name="T29" fmla="*/ 275 h 323"/>
                <a:gd name="T30" fmla="*/ 335 w 384"/>
                <a:gd name="T31" fmla="*/ 256 h 323"/>
                <a:gd name="T32" fmla="*/ 352 w 384"/>
                <a:gd name="T33" fmla="*/ 230 h 323"/>
                <a:gd name="T34" fmla="*/ 358 w 384"/>
                <a:gd name="T35" fmla="*/ 199 h 323"/>
                <a:gd name="T36" fmla="*/ 352 w 384"/>
                <a:gd name="T37" fmla="*/ 165 h 323"/>
                <a:gd name="T38" fmla="*/ 339 w 384"/>
                <a:gd name="T39" fmla="*/ 135 h 323"/>
                <a:gd name="T40" fmla="*/ 322 w 384"/>
                <a:gd name="T41" fmla="*/ 108 h 323"/>
                <a:gd name="T42" fmla="*/ 297 w 384"/>
                <a:gd name="T43" fmla="*/ 83 h 323"/>
                <a:gd name="T44" fmla="*/ 270 w 384"/>
                <a:gd name="T45" fmla="*/ 64 h 323"/>
                <a:gd name="T46" fmla="*/ 240 w 384"/>
                <a:gd name="T47" fmla="*/ 51 h 323"/>
                <a:gd name="T48" fmla="*/ 209 w 384"/>
                <a:gd name="T49" fmla="*/ 42 h 323"/>
                <a:gd name="T50" fmla="*/ 177 w 384"/>
                <a:gd name="T51" fmla="*/ 40 h 323"/>
                <a:gd name="T52" fmla="*/ 152 w 384"/>
                <a:gd name="T53" fmla="*/ 13 h 323"/>
                <a:gd name="T54" fmla="*/ 192 w 384"/>
                <a:gd name="T55" fmla="*/ 2 h 323"/>
                <a:gd name="T56" fmla="*/ 238 w 384"/>
                <a:gd name="T57" fmla="*/ 17 h 323"/>
                <a:gd name="T58" fmla="*/ 282 w 384"/>
                <a:gd name="T59" fmla="*/ 42 h 323"/>
                <a:gd name="T60" fmla="*/ 322 w 384"/>
                <a:gd name="T61" fmla="*/ 70 h 323"/>
                <a:gd name="T62" fmla="*/ 350 w 384"/>
                <a:gd name="T63" fmla="*/ 95 h 323"/>
                <a:gd name="T64" fmla="*/ 371 w 384"/>
                <a:gd name="T65" fmla="*/ 121 h 323"/>
                <a:gd name="T66" fmla="*/ 381 w 384"/>
                <a:gd name="T67" fmla="*/ 152 h 323"/>
                <a:gd name="T68" fmla="*/ 384 w 384"/>
                <a:gd name="T69" fmla="*/ 186 h 323"/>
                <a:gd name="T70" fmla="*/ 375 w 384"/>
                <a:gd name="T71" fmla="*/ 216 h 323"/>
                <a:gd name="T72" fmla="*/ 358 w 384"/>
                <a:gd name="T73" fmla="*/ 249 h 323"/>
                <a:gd name="T74" fmla="*/ 329 w 384"/>
                <a:gd name="T75" fmla="*/ 279 h 323"/>
                <a:gd name="T76" fmla="*/ 295 w 384"/>
                <a:gd name="T77" fmla="*/ 306 h 323"/>
                <a:gd name="T78" fmla="*/ 270 w 384"/>
                <a:gd name="T79" fmla="*/ 311 h 323"/>
                <a:gd name="T80" fmla="*/ 244 w 384"/>
                <a:gd name="T81" fmla="*/ 317 h 323"/>
                <a:gd name="T82" fmla="*/ 217 w 384"/>
                <a:gd name="T83" fmla="*/ 321 h 323"/>
                <a:gd name="T84" fmla="*/ 194 w 384"/>
                <a:gd name="T85" fmla="*/ 323 h 323"/>
                <a:gd name="T86" fmla="*/ 168 w 384"/>
                <a:gd name="T87" fmla="*/ 321 h 323"/>
                <a:gd name="T88" fmla="*/ 120 w 384"/>
                <a:gd name="T89" fmla="*/ 311 h 323"/>
                <a:gd name="T90" fmla="*/ 80 w 384"/>
                <a:gd name="T91" fmla="*/ 296 h 323"/>
                <a:gd name="T92" fmla="*/ 44 w 384"/>
                <a:gd name="T93" fmla="*/ 271 h 323"/>
                <a:gd name="T94" fmla="*/ 19 w 384"/>
                <a:gd name="T95" fmla="*/ 241 h 323"/>
                <a:gd name="T96" fmla="*/ 2 w 384"/>
                <a:gd name="T97" fmla="*/ 201 h 323"/>
                <a:gd name="T98" fmla="*/ 0 w 384"/>
                <a:gd name="T99" fmla="*/ 159 h 323"/>
                <a:gd name="T100" fmla="*/ 10 w 384"/>
                <a:gd name="T101" fmla="*/ 121 h 323"/>
                <a:gd name="T102" fmla="*/ 31 w 384"/>
                <a:gd name="T103" fmla="*/ 85 h 323"/>
                <a:gd name="T104" fmla="*/ 59 w 384"/>
                <a:gd name="T105" fmla="*/ 5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4" h="323">
                  <a:moveTo>
                    <a:pt x="76" y="38"/>
                  </a:moveTo>
                  <a:lnTo>
                    <a:pt x="84" y="40"/>
                  </a:lnTo>
                  <a:lnTo>
                    <a:pt x="88" y="43"/>
                  </a:lnTo>
                  <a:lnTo>
                    <a:pt x="90" y="47"/>
                  </a:lnTo>
                  <a:lnTo>
                    <a:pt x="92" y="53"/>
                  </a:lnTo>
                  <a:lnTo>
                    <a:pt x="86" y="62"/>
                  </a:lnTo>
                  <a:lnTo>
                    <a:pt x="78" y="76"/>
                  </a:lnTo>
                  <a:lnTo>
                    <a:pt x="67" y="85"/>
                  </a:lnTo>
                  <a:lnTo>
                    <a:pt x="55" y="97"/>
                  </a:lnTo>
                  <a:lnTo>
                    <a:pt x="46" y="106"/>
                  </a:lnTo>
                  <a:lnTo>
                    <a:pt x="38" y="114"/>
                  </a:lnTo>
                  <a:lnTo>
                    <a:pt x="33" y="121"/>
                  </a:lnTo>
                  <a:lnTo>
                    <a:pt x="27" y="131"/>
                  </a:lnTo>
                  <a:lnTo>
                    <a:pt x="21" y="138"/>
                  </a:lnTo>
                  <a:lnTo>
                    <a:pt x="19" y="148"/>
                  </a:lnTo>
                  <a:lnTo>
                    <a:pt x="17" y="156"/>
                  </a:lnTo>
                  <a:lnTo>
                    <a:pt x="17" y="163"/>
                  </a:lnTo>
                  <a:lnTo>
                    <a:pt x="15" y="173"/>
                  </a:lnTo>
                  <a:lnTo>
                    <a:pt x="19" y="180"/>
                  </a:lnTo>
                  <a:lnTo>
                    <a:pt x="19" y="188"/>
                  </a:lnTo>
                  <a:lnTo>
                    <a:pt x="21" y="197"/>
                  </a:lnTo>
                  <a:lnTo>
                    <a:pt x="25" y="205"/>
                  </a:lnTo>
                  <a:lnTo>
                    <a:pt x="29" y="213"/>
                  </a:lnTo>
                  <a:lnTo>
                    <a:pt x="33" y="220"/>
                  </a:lnTo>
                  <a:lnTo>
                    <a:pt x="38" y="228"/>
                  </a:lnTo>
                  <a:lnTo>
                    <a:pt x="46" y="237"/>
                  </a:lnTo>
                  <a:lnTo>
                    <a:pt x="52" y="245"/>
                  </a:lnTo>
                  <a:lnTo>
                    <a:pt x="57" y="251"/>
                  </a:lnTo>
                  <a:lnTo>
                    <a:pt x="65" y="256"/>
                  </a:lnTo>
                  <a:lnTo>
                    <a:pt x="73" y="262"/>
                  </a:lnTo>
                  <a:lnTo>
                    <a:pt x="80" y="270"/>
                  </a:lnTo>
                  <a:lnTo>
                    <a:pt x="86" y="273"/>
                  </a:lnTo>
                  <a:lnTo>
                    <a:pt x="95" y="279"/>
                  </a:lnTo>
                  <a:lnTo>
                    <a:pt x="103" y="283"/>
                  </a:lnTo>
                  <a:lnTo>
                    <a:pt x="112" y="289"/>
                  </a:lnTo>
                  <a:lnTo>
                    <a:pt x="120" y="292"/>
                  </a:lnTo>
                  <a:lnTo>
                    <a:pt x="130" y="296"/>
                  </a:lnTo>
                  <a:lnTo>
                    <a:pt x="137" y="298"/>
                  </a:lnTo>
                  <a:lnTo>
                    <a:pt x="147" y="302"/>
                  </a:lnTo>
                  <a:lnTo>
                    <a:pt x="154" y="302"/>
                  </a:lnTo>
                  <a:lnTo>
                    <a:pt x="162" y="304"/>
                  </a:lnTo>
                  <a:lnTo>
                    <a:pt x="169" y="306"/>
                  </a:lnTo>
                  <a:lnTo>
                    <a:pt x="179" y="306"/>
                  </a:lnTo>
                  <a:lnTo>
                    <a:pt x="185" y="306"/>
                  </a:lnTo>
                  <a:lnTo>
                    <a:pt x="192" y="306"/>
                  </a:lnTo>
                  <a:lnTo>
                    <a:pt x="200" y="306"/>
                  </a:lnTo>
                  <a:lnTo>
                    <a:pt x="208" y="306"/>
                  </a:lnTo>
                  <a:lnTo>
                    <a:pt x="215" y="304"/>
                  </a:lnTo>
                  <a:lnTo>
                    <a:pt x="225" y="304"/>
                  </a:lnTo>
                  <a:lnTo>
                    <a:pt x="232" y="302"/>
                  </a:lnTo>
                  <a:lnTo>
                    <a:pt x="242" y="302"/>
                  </a:lnTo>
                  <a:lnTo>
                    <a:pt x="249" y="298"/>
                  </a:lnTo>
                  <a:lnTo>
                    <a:pt x="257" y="296"/>
                  </a:lnTo>
                  <a:lnTo>
                    <a:pt x="265" y="294"/>
                  </a:lnTo>
                  <a:lnTo>
                    <a:pt x="274" y="292"/>
                  </a:lnTo>
                  <a:lnTo>
                    <a:pt x="282" y="289"/>
                  </a:lnTo>
                  <a:lnTo>
                    <a:pt x="289" y="285"/>
                  </a:lnTo>
                  <a:lnTo>
                    <a:pt x="297" y="283"/>
                  </a:lnTo>
                  <a:lnTo>
                    <a:pt x="304" y="279"/>
                  </a:lnTo>
                  <a:lnTo>
                    <a:pt x="310" y="275"/>
                  </a:lnTo>
                  <a:lnTo>
                    <a:pt x="316" y="270"/>
                  </a:lnTo>
                  <a:lnTo>
                    <a:pt x="324" y="266"/>
                  </a:lnTo>
                  <a:lnTo>
                    <a:pt x="329" y="260"/>
                  </a:lnTo>
                  <a:lnTo>
                    <a:pt x="335" y="256"/>
                  </a:lnTo>
                  <a:lnTo>
                    <a:pt x="341" y="251"/>
                  </a:lnTo>
                  <a:lnTo>
                    <a:pt x="344" y="243"/>
                  </a:lnTo>
                  <a:lnTo>
                    <a:pt x="348" y="237"/>
                  </a:lnTo>
                  <a:lnTo>
                    <a:pt x="352" y="230"/>
                  </a:lnTo>
                  <a:lnTo>
                    <a:pt x="354" y="224"/>
                  </a:lnTo>
                  <a:lnTo>
                    <a:pt x="356" y="214"/>
                  </a:lnTo>
                  <a:lnTo>
                    <a:pt x="358" y="209"/>
                  </a:lnTo>
                  <a:lnTo>
                    <a:pt x="358" y="199"/>
                  </a:lnTo>
                  <a:lnTo>
                    <a:pt x="358" y="192"/>
                  </a:lnTo>
                  <a:lnTo>
                    <a:pt x="358" y="182"/>
                  </a:lnTo>
                  <a:lnTo>
                    <a:pt x="356" y="175"/>
                  </a:lnTo>
                  <a:lnTo>
                    <a:pt x="352" y="165"/>
                  </a:lnTo>
                  <a:lnTo>
                    <a:pt x="350" y="157"/>
                  </a:lnTo>
                  <a:lnTo>
                    <a:pt x="346" y="148"/>
                  </a:lnTo>
                  <a:lnTo>
                    <a:pt x="344" y="142"/>
                  </a:lnTo>
                  <a:lnTo>
                    <a:pt x="339" y="135"/>
                  </a:lnTo>
                  <a:lnTo>
                    <a:pt x="335" y="127"/>
                  </a:lnTo>
                  <a:lnTo>
                    <a:pt x="331" y="121"/>
                  </a:lnTo>
                  <a:lnTo>
                    <a:pt x="327" y="114"/>
                  </a:lnTo>
                  <a:lnTo>
                    <a:pt x="322" y="108"/>
                  </a:lnTo>
                  <a:lnTo>
                    <a:pt x="316" y="100"/>
                  </a:lnTo>
                  <a:lnTo>
                    <a:pt x="308" y="95"/>
                  </a:lnTo>
                  <a:lnTo>
                    <a:pt x="303" y="89"/>
                  </a:lnTo>
                  <a:lnTo>
                    <a:pt x="297" y="83"/>
                  </a:lnTo>
                  <a:lnTo>
                    <a:pt x="289" y="78"/>
                  </a:lnTo>
                  <a:lnTo>
                    <a:pt x="284" y="74"/>
                  </a:lnTo>
                  <a:lnTo>
                    <a:pt x="278" y="70"/>
                  </a:lnTo>
                  <a:lnTo>
                    <a:pt x="270" y="64"/>
                  </a:lnTo>
                  <a:lnTo>
                    <a:pt x="263" y="61"/>
                  </a:lnTo>
                  <a:lnTo>
                    <a:pt x="255" y="57"/>
                  </a:lnTo>
                  <a:lnTo>
                    <a:pt x="247" y="53"/>
                  </a:lnTo>
                  <a:lnTo>
                    <a:pt x="240" y="51"/>
                  </a:lnTo>
                  <a:lnTo>
                    <a:pt x="232" y="49"/>
                  </a:lnTo>
                  <a:lnTo>
                    <a:pt x="225" y="45"/>
                  </a:lnTo>
                  <a:lnTo>
                    <a:pt x="217" y="45"/>
                  </a:lnTo>
                  <a:lnTo>
                    <a:pt x="209" y="42"/>
                  </a:lnTo>
                  <a:lnTo>
                    <a:pt x="202" y="40"/>
                  </a:lnTo>
                  <a:lnTo>
                    <a:pt x="192" y="40"/>
                  </a:lnTo>
                  <a:lnTo>
                    <a:pt x="185" y="40"/>
                  </a:lnTo>
                  <a:lnTo>
                    <a:pt x="177" y="40"/>
                  </a:lnTo>
                  <a:lnTo>
                    <a:pt x="169" y="40"/>
                  </a:lnTo>
                  <a:lnTo>
                    <a:pt x="160" y="40"/>
                  </a:lnTo>
                  <a:lnTo>
                    <a:pt x="154" y="42"/>
                  </a:lnTo>
                  <a:lnTo>
                    <a:pt x="152" y="13"/>
                  </a:lnTo>
                  <a:lnTo>
                    <a:pt x="160" y="5"/>
                  </a:lnTo>
                  <a:lnTo>
                    <a:pt x="171" y="3"/>
                  </a:lnTo>
                  <a:lnTo>
                    <a:pt x="181" y="0"/>
                  </a:lnTo>
                  <a:lnTo>
                    <a:pt x="192" y="2"/>
                  </a:lnTo>
                  <a:lnTo>
                    <a:pt x="204" y="3"/>
                  </a:lnTo>
                  <a:lnTo>
                    <a:pt x="215" y="5"/>
                  </a:lnTo>
                  <a:lnTo>
                    <a:pt x="227" y="9"/>
                  </a:lnTo>
                  <a:lnTo>
                    <a:pt x="238" y="17"/>
                  </a:lnTo>
                  <a:lnTo>
                    <a:pt x="249" y="21"/>
                  </a:lnTo>
                  <a:lnTo>
                    <a:pt x="261" y="26"/>
                  </a:lnTo>
                  <a:lnTo>
                    <a:pt x="270" y="34"/>
                  </a:lnTo>
                  <a:lnTo>
                    <a:pt x="282" y="42"/>
                  </a:lnTo>
                  <a:lnTo>
                    <a:pt x="293" y="49"/>
                  </a:lnTo>
                  <a:lnTo>
                    <a:pt x="303" y="57"/>
                  </a:lnTo>
                  <a:lnTo>
                    <a:pt x="312" y="62"/>
                  </a:lnTo>
                  <a:lnTo>
                    <a:pt x="322" y="70"/>
                  </a:lnTo>
                  <a:lnTo>
                    <a:pt x="327" y="76"/>
                  </a:lnTo>
                  <a:lnTo>
                    <a:pt x="335" y="80"/>
                  </a:lnTo>
                  <a:lnTo>
                    <a:pt x="343" y="87"/>
                  </a:lnTo>
                  <a:lnTo>
                    <a:pt x="350" y="95"/>
                  </a:lnTo>
                  <a:lnTo>
                    <a:pt x="354" y="100"/>
                  </a:lnTo>
                  <a:lnTo>
                    <a:pt x="360" y="108"/>
                  </a:lnTo>
                  <a:lnTo>
                    <a:pt x="365" y="114"/>
                  </a:lnTo>
                  <a:lnTo>
                    <a:pt x="371" y="121"/>
                  </a:lnTo>
                  <a:lnTo>
                    <a:pt x="373" y="129"/>
                  </a:lnTo>
                  <a:lnTo>
                    <a:pt x="377" y="137"/>
                  </a:lnTo>
                  <a:lnTo>
                    <a:pt x="379" y="144"/>
                  </a:lnTo>
                  <a:lnTo>
                    <a:pt x="381" y="152"/>
                  </a:lnTo>
                  <a:lnTo>
                    <a:pt x="382" y="159"/>
                  </a:lnTo>
                  <a:lnTo>
                    <a:pt x="384" y="169"/>
                  </a:lnTo>
                  <a:lnTo>
                    <a:pt x="384" y="176"/>
                  </a:lnTo>
                  <a:lnTo>
                    <a:pt x="384" y="186"/>
                  </a:lnTo>
                  <a:lnTo>
                    <a:pt x="381" y="192"/>
                  </a:lnTo>
                  <a:lnTo>
                    <a:pt x="381" y="201"/>
                  </a:lnTo>
                  <a:lnTo>
                    <a:pt x="377" y="207"/>
                  </a:lnTo>
                  <a:lnTo>
                    <a:pt x="375" y="216"/>
                  </a:lnTo>
                  <a:lnTo>
                    <a:pt x="371" y="224"/>
                  </a:lnTo>
                  <a:lnTo>
                    <a:pt x="367" y="232"/>
                  </a:lnTo>
                  <a:lnTo>
                    <a:pt x="362" y="239"/>
                  </a:lnTo>
                  <a:lnTo>
                    <a:pt x="358" y="249"/>
                  </a:lnTo>
                  <a:lnTo>
                    <a:pt x="352" y="256"/>
                  </a:lnTo>
                  <a:lnTo>
                    <a:pt x="344" y="264"/>
                  </a:lnTo>
                  <a:lnTo>
                    <a:pt x="337" y="271"/>
                  </a:lnTo>
                  <a:lnTo>
                    <a:pt x="329" y="279"/>
                  </a:lnTo>
                  <a:lnTo>
                    <a:pt x="322" y="285"/>
                  </a:lnTo>
                  <a:lnTo>
                    <a:pt x="314" y="292"/>
                  </a:lnTo>
                  <a:lnTo>
                    <a:pt x="304" y="298"/>
                  </a:lnTo>
                  <a:lnTo>
                    <a:pt x="295" y="306"/>
                  </a:lnTo>
                  <a:lnTo>
                    <a:pt x="289" y="308"/>
                  </a:lnTo>
                  <a:lnTo>
                    <a:pt x="282" y="309"/>
                  </a:lnTo>
                  <a:lnTo>
                    <a:pt x="276" y="309"/>
                  </a:lnTo>
                  <a:lnTo>
                    <a:pt x="270" y="311"/>
                  </a:lnTo>
                  <a:lnTo>
                    <a:pt x="263" y="313"/>
                  </a:lnTo>
                  <a:lnTo>
                    <a:pt x="257" y="315"/>
                  </a:lnTo>
                  <a:lnTo>
                    <a:pt x="249" y="315"/>
                  </a:lnTo>
                  <a:lnTo>
                    <a:pt x="244" y="317"/>
                  </a:lnTo>
                  <a:lnTo>
                    <a:pt x="238" y="317"/>
                  </a:lnTo>
                  <a:lnTo>
                    <a:pt x="230" y="319"/>
                  </a:lnTo>
                  <a:lnTo>
                    <a:pt x="225" y="319"/>
                  </a:lnTo>
                  <a:lnTo>
                    <a:pt x="217" y="321"/>
                  </a:lnTo>
                  <a:lnTo>
                    <a:pt x="211" y="321"/>
                  </a:lnTo>
                  <a:lnTo>
                    <a:pt x="206" y="321"/>
                  </a:lnTo>
                  <a:lnTo>
                    <a:pt x="198" y="321"/>
                  </a:lnTo>
                  <a:lnTo>
                    <a:pt x="194" y="323"/>
                  </a:lnTo>
                  <a:lnTo>
                    <a:pt x="187" y="321"/>
                  </a:lnTo>
                  <a:lnTo>
                    <a:pt x="179" y="321"/>
                  </a:lnTo>
                  <a:lnTo>
                    <a:pt x="173" y="321"/>
                  </a:lnTo>
                  <a:lnTo>
                    <a:pt x="168" y="321"/>
                  </a:lnTo>
                  <a:lnTo>
                    <a:pt x="156" y="319"/>
                  </a:lnTo>
                  <a:lnTo>
                    <a:pt x="145" y="317"/>
                  </a:lnTo>
                  <a:lnTo>
                    <a:pt x="131" y="315"/>
                  </a:lnTo>
                  <a:lnTo>
                    <a:pt x="120" y="311"/>
                  </a:lnTo>
                  <a:lnTo>
                    <a:pt x="111" y="309"/>
                  </a:lnTo>
                  <a:lnTo>
                    <a:pt x="101" y="306"/>
                  </a:lnTo>
                  <a:lnTo>
                    <a:pt x="90" y="302"/>
                  </a:lnTo>
                  <a:lnTo>
                    <a:pt x="80" y="296"/>
                  </a:lnTo>
                  <a:lnTo>
                    <a:pt x="69" y="290"/>
                  </a:lnTo>
                  <a:lnTo>
                    <a:pt x="61" y="285"/>
                  </a:lnTo>
                  <a:lnTo>
                    <a:pt x="52" y="279"/>
                  </a:lnTo>
                  <a:lnTo>
                    <a:pt x="44" y="271"/>
                  </a:lnTo>
                  <a:lnTo>
                    <a:pt x="38" y="266"/>
                  </a:lnTo>
                  <a:lnTo>
                    <a:pt x="31" y="258"/>
                  </a:lnTo>
                  <a:lnTo>
                    <a:pt x="23" y="251"/>
                  </a:lnTo>
                  <a:lnTo>
                    <a:pt x="19" y="241"/>
                  </a:lnTo>
                  <a:lnTo>
                    <a:pt x="14" y="232"/>
                  </a:lnTo>
                  <a:lnTo>
                    <a:pt x="10" y="222"/>
                  </a:lnTo>
                  <a:lnTo>
                    <a:pt x="6" y="213"/>
                  </a:lnTo>
                  <a:lnTo>
                    <a:pt x="2" y="201"/>
                  </a:lnTo>
                  <a:lnTo>
                    <a:pt x="0" y="192"/>
                  </a:lnTo>
                  <a:lnTo>
                    <a:pt x="0" y="180"/>
                  </a:lnTo>
                  <a:lnTo>
                    <a:pt x="0" y="169"/>
                  </a:lnTo>
                  <a:lnTo>
                    <a:pt x="0" y="159"/>
                  </a:lnTo>
                  <a:lnTo>
                    <a:pt x="0" y="150"/>
                  </a:lnTo>
                  <a:lnTo>
                    <a:pt x="4" y="140"/>
                  </a:lnTo>
                  <a:lnTo>
                    <a:pt x="6" y="129"/>
                  </a:lnTo>
                  <a:lnTo>
                    <a:pt x="10" y="121"/>
                  </a:lnTo>
                  <a:lnTo>
                    <a:pt x="14" y="112"/>
                  </a:lnTo>
                  <a:lnTo>
                    <a:pt x="21" y="104"/>
                  </a:lnTo>
                  <a:lnTo>
                    <a:pt x="25" y="95"/>
                  </a:lnTo>
                  <a:lnTo>
                    <a:pt x="31" y="85"/>
                  </a:lnTo>
                  <a:lnTo>
                    <a:pt x="38" y="78"/>
                  </a:lnTo>
                  <a:lnTo>
                    <a:pt x="46" y="70"/>
                  </a:lnTo>
                  <a:lnTo>
                    <a:pt x="52" y="61"/>
                  </a:lnTo>
                  <a:lnTo>
                    <a:pt x="59" y="53"/>
                  </a:lnTo>
                  <a:lnTo>
                    <a:pt x="67" y="45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51"/>
            <p:cNvSpPr>
              <a:spLocks/>
            </p:cNvSpPr>
            <p:nvPr/>
          </p:nvSpPr>
          <p:spPr bwMode="auto">
            <a:xfrm>
              <a:off x="8008938" y="3505200"/>
              <a:ext cx="25400" cy="46038"/>
            </a:xfrm>
            <a:custGeom>
              <a:avLst/>
              <a:gdLst>
                <a:gd name="T0" fmla="*/ 21 w 32"/>
                <a:gd name="T1" fmla="*/ 0 h 59"/>
                <a:gd name="T2" fmla="*/ 24 w 32"/>
                <a:gd name="T3" fmla="*/ 0 h 59"/>
                <a:gd name="T4" fmla="*/ 26 w 32"/>
                <a:gd name="T5" fmla="*/ 5 h 59"/>
                <a:gd name="T6" fmla="*/ 28 w 32"/>
                <a:gd name="T7" fmla="*/ 11 h 59"/>
                <a:gd name="T8" fmla="*/ 32 w 32"/>
                <a:gd name="T9" fmla="*/ 21 h 59"/>
                <a:gd name="T10" fmla="*/ 32 w 32"/>
                <a:gd name="T11" fmla="*/ 30 h 59"/>
                <a:gd name="T12" fmla="*/ 32 w 32"/>
                <a:gd name="T13" fmla="*/ 40 h 59"/>
                <a:gd name="T14" fmla="*/ 32 w 32"/>
                <a:gd name="T15" fmla="*/ 47 h 59"/>
                <a:gd name="T16" fmla="*/ 30 w 32"/>
                <a:gd name="T17" fmla="*/ 55 h 59"/>
                <a:gd name="T18" fmla="*/ 21 w 32"/>
                <a:gd name="T19" fmla="*/ 59 h 59"/>
                <a:gd name="T20" fmla="*/ 13 w 32"/>
                <a:gd name="T21" fmla="*/ 55 h 59"/>
                <a:gd name="T22" fmla="*/ 9 w 32"/>
                <a:gd name="T23" fmla="*/ 49 h 59"/>
                <a:gd name="T24" fmla="*/ 5 w 32"/>
                <a:gd name="T25" fmla="*/ 42 h 59"/>
                <a:gd name="T26" fmla="*/ 2 w 32"/>
                <a:gd name="T27" fmla="*/ 34 h 59"/>
                <a:gd name="T28" fmla="*/ 0 w 32"/>
                <a:gd name="T29" fmla="*/ 28 h 59"/>
                <a:gd name="T30" fmla="*/ 5 w 32"/>
                <a:gd name="T31" fmla="*/ 19 h 59"/>
                <a:gd name="T32" fmla="*/ 11 w 32"/>
                <a:gd name="T33" fmla="*/ 9 h 59"/>
                <a:gd name="T34" fmla="*/ 15 w 32"/>
                <a:gd name="T35" fmla="*/ 2 h 59"/>
                <a:gd name="T36" fmla="*/ 21 w 32"/>
                <a:gd name="T37" fmla="*/ 0 h 59"/>
                <a:gd name="T38" fmla="*/ 21 w 32"/>
                <a:gd name="T3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59">
                  <a:moveTo>
                    <a:pt x="21" y="0"/>
                  </a:moveTo>
                  <a:lnTo>
                    <a:pt x="24" y="0"/>
                  </a:lnTo>
                  <a:lnTo>
                    <a:pt x="26" y="5"/>
                  </a:lnTo>
                  <a:lnTo>
                    <a:pt x="28" y="11"/>
                  </a:lnTo>
                  <a:lnTo>
                    <a:pt x="32" y="21"/>
                  </a:lnTo>
                  <a:lnTo>
                    <a:pt x="32" y="30"/>
                  </a:lnTo>
                  <a:lnTo>
                    <a:pt x="32" y="40"/>
                  </a:lnTo>
                  <a:lnTo>
                    <a:pt x="32" y="47"/>
                  </a:lnTo>
                  <a:lnTo>
                    <a:pt x="30" y="55"/>
                  </a:lnTo>
                  <a:lnTo>
                    <a:pt x="21" y="59"/>
                  </a:lnTo>
                  <a:lnTo>
                    <a:pt x="13" y="55"/>
                  </a:lnTo>
                  <a:lnTo>
                    <a:pt x="9" y="49"/>
                  </a:lnTo>
                  <a:lnTo>
                    <a:pt x="5" y="42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5" y="19"/>
                  </a:lnTo>
                  <a:lnTo>
                    <a:pt x="11" y="9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52"/>
            <p:cNvSpPr>
              <a:spLocks/>
            </p:cNvSpPr>
            <p:nvPr/>
          </p:nvSpPr>
          <p:spPr bwMode="auto">
            <a:xfrm>
              <a:off x="7958138" y="3497263"/>
              <a:ext cx="36513" cy="46038"/>
            </a:xfrm>
            <a:custGeom>
              <a:avLst/>
              <a:gdLst>
                <a:gd name="T0" fmla="*/ 30 w 46"/>
                <a:gd name="T1" fmla="*/ 0 h 57"/>
                <a:gd name="T2" fmla="*/ 32 w 46"/>
                <a:gd name="T3" fmla="*/ 0 h 57"/>
                <a:gd name="T4" fmla="*/ 36 w 46"/>
                <a:gd name="T5" fmla="*/ 2 h 57"/>
                <a:gd name="T6" fmla="*/ 42 w 46"/>
                <a:gd name="T7" fmla="*/ 2 h 57"/>
                <a:gd name="T8" fmla="*/ 46 w 46"/>
                <a:gd name="T9" fmla="*/ 2 h 57"/>
                <a:gd name="T10" fmla="*/ 44 w 46"/>
                <a:gd name="T11" fmla="*/ 8 h 57"/>
                <a:gd name="T12" fmla="*/ 42 w 46"/>
                <a:gd name="T13" fmla="*/ 19 h 57"/>
                <a:gd name="T14" fmla="*/ 38 w 46"/>
                <a:gd name="T15" fmla="*/ 29 h 57"/>
                <a:gd name="T16" fmla="*/ 32 w 46"/>
                <a:gd name="T17" fmla="*/ 40 h 57"/>
                <a:gd name="T18" fmla="*/ 27 w 46"/>
                <a:gd name="T19" fmla="*/ 48 h 57"/>
                <a:gd name="T20" fmla="*/ 19 w 46"/>
                <a:gd name="T21" fmla="*/ 55 h 57"/>
                <a:gd name="T22" fmla="*/ 11 w 46"/>
                <a:gd name="T23" fmla="*/ 57 h 57"/>
                <a:gd name="T24" fmla="*/ 6 w 46"/>
                <a:gd name="T25" fmla="*/ 55 h 57"/>
                <a:gd name="T26" fmla="*/ 0 w 46"/>
                <a:gd name="T27" fmla="*/ 46 h 57"/>
                <a:gd name="T28" fmla="*/ 0 w 46"/>
                <a:gd name="T29" fmla="*/ 40 h 57"/>
                <a:gd name="T30" fmla="*/ 0 w 46"/>
                <a:gd name="T31" fmla="*/ 31 h 57"/>
                <a:gd name="T32" fmla="*/ 6 w 46"/>
                <a:gd name="T33" fmla="*/ 23 h 57"/>
                <a:gd name="T34" fmla="*/ 11 w 46"/>
                <a:gd name="T35" fmla="*/ 15 h 57"/>
                <a:gd name="T36" fmla="*/ 19 w 46"/>
                <a:gd name="T37" fmla="*/ 10 h 57"/>
                <a:gd name="T38" fmla="*/ 25 w 46"/>
                <a:gd name="T39" fmla="*/ 4 h 57"/>
                <a:gd name="T40" fmla="*/ 30 w 46"/>
                <a:gd name="T41" fmla="*/ 0 h 57"/>
                <a:gd name="T42" fmla="*/ 30 w 46"/>
                <a:gd name="T4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57">
                  <a:moveTo>
                    <a:pt x="30" y="0"/>
                  </a:moveTo>
                  <a:lnTo>
                    <a:pt x="32" y="0"/>
                  </a:lnTo>
                  <a:lnTo>
                    <a:pt x="36" y="2"/>
                  </a:lnTo>
                  <a:lnTo>
                    <a:pt x="42" y="2"/>
                  </a:lnTo>
                  <a:lnTo>
                    <a:pt x="46" y="2"/>
                  </a:lnTo>
                  <a:lnTo>
                    <a:pt x="44" y="8"/>
                  </a:lnTo>
                  <a:lnTo>
                    <a:pt x="42" y="19"/>
                  </a:lnTo>
                  <a:lnTo>
                    <a:pt x="38" y="29"/>
                  </a:lnTo>
                  <a:lnTo>
                    <a:pt x="32" y="40"/>
                  </a:lnTo>
                  <a:lnTo>
                    <a:pt x="27" y="48"/>
                  </a:lnTo>
                  <a:lnTo>
                    <a:pt x="19" y="55"/>
                  </a:lnTo>
                  <a:lnTo>
                    <a:pt x="11" y="57"/>
                  </a:lnTo>
                  <a:lnTo>
                    <a:pt x="6" y="55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1"/>
                  </a:lnTo>
                  <a:lnTo>
                    <a:pt x="6" y="23"/>
                  </a:lnTo>
                  <a:lnTo>
                    <a:pt x="11" y="15"/>
                  </a:lnTo>
                  <a:lnTo>
                    <a:pt x="19" y="10"/>
                  </a:lnTo>
                  <a:lnTo>
                    <a:pt x="25" y="4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53"/>
            <p:cNvSpPr>
              <a:spLocks/>
            </p:cNvSpPr>
            <p:nvPr/>
          </p:nvSpPr>
          <p:spPr bwMode="auto">
            <a:xfrm>
              <a:off x="8072438" y="3535363"/>
              <a:ext cx="34925" cy="30163"/>
            </a:xfrm>
            <a:custGeom>
              <a:avLst/>
              <a:gdLst>
                <a:gd name="T0" fmla="*/ 7 w 43"/>
                <a:gd name="T1" fmla="*/ 4 h 38"/>
                <a:gd name="T2" fmla="*/ 15 w 43"/>
                <a:gd name="T3" fmla="*/ 2 h 38"/>
                <a:gd name="T4" fmla="*/ 26 w 43"/>
                <a:gd name="T5" fmla="*/ 0 h 38"/>
                <a:gd name="T6" fmla="*/ 36 w 43"/>
                <a:gd name="T7" fmla="*/ 0 h 38"/>
                <a:gd name="T8" fmla="*/ 43 w 43"/>
                <a:gd name="T9" fmla="*/ 5 h 38"/>
                <a:gd name="T10" fmla="*/ 43 w 43"/>
                <a:gd name="T11" fmla="*/ 11 h 38"/>
                <a:gd name="T12" fmla="*/ 39 w 43"/>
                <a:gd name="T13" fmla="*/ 21 h 38"/>
                <a:gd name="T14" fmla="*/ 34 w 43"/>
                <a:gd name="T15" fmla="*/ 30 h 38"/>
                <a:gd name="T16" fmla="*/ 32 w 43"/>
                <a:gd name="T17" fmla="*/ 38 h 38"/>
                <a:gd name="T18" fmla="*/ 26 w 43"/>
                <a:gd name="T19" fmla="*/ 38 h 38"/>
                <a:gd name="T20" fmla="*/ 20 w 43"/>
                <a:gd name="T21" fmla="*/ 36 h 38"/>
                <a:gd name="T22" fmla="*/ 13 w 43"/>
                <a:gd name="T23" fmla="*/ 30 h 38"/>
                <a:gd name="T24" fmla="*/ 7 w 43"/>
                <a:gd name="T25" fmla="*/ 24 h 38"/>
                <a:gd name="T26" fmla="*/ 3 w 43"/>
                <a:gd name="T27" fmla="*/ 19 h 38"/>
                <a:gd name="T28" fmla="*/ 0 w 43"/>
                <a:gd name="T29" fmla="*/ 11 h 38"/>
                <a:gd name="T30" fmla="*/ 0 w 43"/>
                <a:gd name="T31" fmla="*/ 5 h 38"/>
                <a:gd name="T32" fmla="*/ 7 w 43"/>
                <a:gd name="T33" fmla="*/ 4 h 38"/>
                <a:gd name="T34" fmla="*/ 7 w 43"/>
                <a:gd name="T35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38">
                  <a:moveTo>
                    <a:pt x="7" y="4"/>
                  </a:moveTo>
                  <a:lnTo>
                    <a:pt x="15" y="2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43" y="5"/>
                  </a:lnTo>
                  <a:lnTo>
                    <a:pt x="43" y="11"/>
                  </a:lnTo>
                  <a:lnTo>
                    <a:pt x="39" y="21"/>
                  </a:lnTo>
                  <a:lnTo>
                    <a:pt x="34" y="30"/>
                  </a:lnTo>
                  <a:lnTo>
                    <a:pt x="32" y="38"/>
                  </a:lnTo>
                  <a:lnTo>
                    <a:pt x="26" y="38"/>
                  </a:lnTo>
                  <a:lnTo>
                    <a:pt x="20" y="36"/>
                  </a:lnTo>
                  <a:lnTo>
                    <a:pt x="13" y="30"/>
                  </a:lnTo>
                  <a:lnTo>
                    <a:pt x="7" y="24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0" y="5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54"/>
            <p:cNvSpPr>
              <a:spLocks/>
            </p:cNvSpPr>
            <p:nvPr/>
          </p:nvSpPr>
          <p:spPr bwMode="auto">
            <a:xfrm>
              <a:off x="7918450" y="3541713"/>
              <a:ext cx="257175" cy="120650"/>
            </a:xfrm>
            <a:custGeom>
              <a:avLst/>
              <a:gdLst>
                <a:gd name="T0" fmla="*/ 311 w 325"/>
                <a:gd name="T1" fmla="*/ 4 h 152"/>
                <a:gd name="T2" fmla="*/ 323 w 325"/>
                <a:gd name="T3" fmla="*/ 16 h 152"/>
                <a:gd name="T4" fmla="*/ 325 w 325"/>
                <a:gd name="T5" fmla="*/ 31 h 152"/>
                <a:gd name="T6" fmla="*/ 319 w 325"/>
                <a:gd name="T7" fmla="*/ 48 h 152"/>
                <a:gd name="T8" fmla="*/ 310 w 325"/>
                <a:gd name="T9" fmla="*/ 67 h 152"/>
                <a:gd name="T10" fmla="*/ 294 w 325"/>
                <a:gd name="T11" fmla="*/ 82 h 152"/>
                <a:gd name="T12" fmla="*/ 279 w 325"/>
                <a:gd name="T13" fmla="*/ 97 h 152"/>
                <a:gd name="T14" fmla="*/ 264 w 325"/>
                <a:gd name="T15" fmla="*/ 111 h 152"/>
                <a:gd name="T16" fmla="*/ 245 w 325"/>
                <a:gd name="T17" fmla="*/ 120 h 152"/>
                <a:gd name="T18" fmla="*/ 222 w 325"/>
                <a:gd name="T19" fmla="*/ 128 h 152"/>
                <a:gd name="T20" fmla="*/ 201 w 325"/>
                <a:gd name="T21" fmla="*/ 137 h 152"/>
                <a:gd name="T22" fmla="*/ 180 w 325"/>
                <a:gd name="T23" fmla="*/ 143 h 152"/>
                <a:gd name="T24" fmla="*/ 159 w 325"/>
                <a:gd name="T25" fmla="*/ 149 h 152"/>
                <a:gd name="T26" fmla="*/ 137 w 325"/>
                <a:gd name="T27" fmla="*/ 152 h 152"/>
                <a:gd name="T28" fmla="*/ 114 w 325"/>
                <a:gd name="T29" fmla="*/ 152 h 152"/>
                <a:gd name="T30" fmla="*/ 95 w 325"/>
                <a:gd name="T31" fmla="*/ 152 h 152"/>
                <a:gd name="T32" fmla="*/ 83 w 325"/>
                <a:gd name="T33" fmla="*/ 152 h 152"/>
                <a:gd name="T34" fmla="*/ 70 w 325"/>
                <a:gd name="T35" fmla="*/ 152 h 152"/>
                <a:gd name="T36" fmla="*/ 57 w 325"/>
                <a:gd name="T37" fmla="*/ 149 h 152"/>
                <a:gd name="T38" fmla="*/ 40 w 325"/>
                <a:gd name="T39" fmla="*/ 143 h 152"/>
                <a:gd name="T40" fmla="*/ 19 w 325"/>
                <a:gd name="T41" fmla="*/ 128 h 152"/>
                <a:gd name="T42" fmla="*/ 3 w 325"/>
                <a:gd name="T43" fmla="*/ 109 h 152"/>
                <a:gd name="T44" fmla="*/ 7 w 325"/>
                <a:gd name="T45" fmla="*/ 93 h 152"/>
                <a:gd name="T46" fmla="*/ 21 w 325"/>
                <a:gd name="T47" fmla="*/ 97 h 152"/>
                <a:gd name="T48" fmla="*/ 32 w 325"/>
                <a:gd name="T49" fmla="*/ 111 h 152"/>
                <a:gd name="T50" fmla="*/ 45 w 325"/>
                <a:gd name="T51" fmla="*/ 122 h 152"/>
                <a:gd name="T52" fmla="*/ 59 w 325"/>
                <a:gd name="T53" fmla="*/ 130 h 152"/>
                <a:gd name="T54" fmla="*/ 74 w 325"/>
                <a:gd name="T55" fmla="*/ 135 h 152"/>
                <a:gd name="T56" fmla="*/ 87 w 325"/>
                <a:gd name="T57" fmla="*/ 139 h 152"/>
                <a:gd name="T58" fmla="*/ 102 w 325"/>
                <a:gd name="T59" fmla="*/ 141 h 152"/>
                <a:gd name="T60" fmla="*/ 118 w 325"/>
                <a:gd name="T61" fmla="*/ 141 h 152"/>
                <a:gd name="T62" fmla="*/ 133 w 325"/>
                <a:gd name="T63" fmla="*/ 139 h 152"/>
                <a:gd name="T64" fmla="*/ 148 w 325"/>
                <a:gd name="T65" fmla="*/ 135 h 152"/>
                <a:gd name="T66" fmla="*/ 165 w 325"/>
                <a:gd name="T67" fmla="*/ 133 h 152"/>
                <a:gd name="T68" fmla="*/ 180 w 325"/>
                <a:gd name="T69" fmla="*/ 128 h 152"/>
                <a:gd name="T70" fmla="*/ 195 w 325"/>
                <a:gd name="T71" fmla="*/ 122 h 152"/>
                <a:gd name="T72" fmla="*/ 211 w 325"/>
                <a:gd name="T73" fmla="*/ 116 h 152"/>
                <a:gd name="T74" fmla="*/ 226 w 325"/>
                <a:gd name="T75" fmla="*/ 109 h 152"/>
                <a:gd name="T76" fmla="*/ 239 w 325"/>
                <a:gd name="T77" fmla="*/ 103 h 152"/>
                <a:gd name="T78" fmla="*/ 256 w 325"/>
                <a:gd name="T79" fmla="*/ 93 h 152"/>
                <a:gd name="T80" fmla="*/ 273 w 325"/>
                <a:gd name="T81" fmla="*/ 78 h 152"/>
                <a:gd name="T82" fmla="*/ 285 w 325"/>
                <a:gd name="T83" fmla="*/ 69 h 152"/>
                <a:gd name="T84" fmla="*/ 296 w 325"/>
                <a:gd name="T85" fmla="*/ 55 h 152"/>
                <a:gd name="T86" fmla="*/ 304 w 325"/>
                <a:gd name="T87" fmla="*/ 44 h 152"/>
                <a:gd name="T88" fmla="*/ 308 w 325"/>
                <a:gd name="T89" fmla="*/ 31 h 152"/>
                <a:gd name="T90" fmla="*/ 308 w 325"/>
                <a:gd name="T91" fmla="*/ 19 h 152"/>
                <a:gd name="T92" fmla="*/ 304 w 325"/>
                <a:gd name="T93" fmla="*/ 10 h 152"/>
                <a:gd name="T94" fmla="*/ 304 w 325"/>
                <a:gd name="T95" fmla="*/ 0 h 152"/>
                <a:gd name="T96" fmla="*/ 304 w 325"/>
                <a:gd name="T9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5" h="152">
                  <a:moveTo>
                    <a:pt x="304" y="0"/>
                  </a:moveTo>
                  <a:lnTo>
                    <a:pt x="311" y="4"/>
                  </a:lnTo>
                  <a:lnTo>
                    <a:pt x="319" y="10"/>
                  </a:lnTo>
                  <a:lnTo>
                    <a:pt x="323" y="16"/>
                  </a:lnTo>
                  <a:lnTo>
                    <a:pt x="325" y="23"/>
                  </a:lnTo>
                  <a:lnTo>
                    <a:pt x="325" y="31"/>
                  </a:lnTo>
                  <a:lnTo>
                    <a:pt x="323" y="38"/>
                  </a:lnTo>
                  <a:lnTo>
                    <a:pt x="319" y="48"/>
                  </a:lnTo>
                  <a:lnTo>
                    <a:pt x="315" y="57"/>
                  </a:lnTo>
                  <a:lnTo>
                    <a:pt x="310" y="67"/>
                  </a:lnTo>
                  <a:lnTo>
                    <a:pt x="302" y="74"/>
                  </a:lnTo>
                  <a:lnTo>
                    <a:pt x="294" y="82"/>
                  </a:lnTo>
                  <a:lnTo>
                    <a:pt x="289" y="92"/>
                  </a:lnTo>
                  <a:lnTo>
                    <a:pt x="279" y="97"/>
                  </a:lnTo>
                  <a:lnTo>
                    <a:pt x="272" y="105"/>
                  </a:lnTo>
                  <a:lnTo>
                    <a:pt x="264" y="111"/>
                  </a:lnTo>
                  <a:lnTo>
                    <a:pt x="258" y="114"/>
                  </a:lnTo>
                  <a:lnTo>
                    <a:pt x="245" y="120"/>
                  </a:lnTo>
                  <a:lnTo>
                    <a:pt x="233" y="124"/>
                  </a:lnTo>
                  <a:lnTo>
                    <a:pt x="222" y="128"/>
                  </a:lnTo>
                  <a:lnTo>
                    <a:pt x="213" y="133"/>
                  </a:lnTo>
                  <a:lnTo>
                    <a:pt x="201" y="137"/>
                  </a:lnTo>
                  <a:lnTo>
                    <a:pt x="192" y="141"/>
                  </a:lnTo>
                  <a:lnTo>
                    <a:pt x="180" y="143"/>
                  </a:lnTo>
                  <a:lnTo>
                    <a:pt x="169" y="147"/>
                  </a:lnTo>
                  <a:lnTo>
                    <a:pt x="159" y="149"/>
                  </a:lnTo>
                  <a:lnTo>
                    <a:pt x="148" y="150"/>
                  </a:lnTo>
                  <a:lnTo>
                    <a:pt x="137" y="152"/>
                  </a:lnTo>
                  <a:lnTo>
                    <a:pt x="125" y="152"/>
                  </a:lnTo>
                  <a:lnTo>
                    <a:pt x="114" y="152"/>
                  </a:lnTo>
                  <a:lnTo>
                    <a:pt x="102" y="152"/>
                  </a:lnTo>
                  <a:lnTo>
                    <a:pt x="95" y="152"/>
                  </a:lnTo>
                  <a:lnTo>
                    <a:pt x="89" y="152"/>
                  </a:lnTo>
                  <a:lnTo>
                    <a:pt x="83" y="152"/>
                  </a:lnTo>
                  <a:lnTo>
                    <a:pt x="78" y="152"/>
                  </a:lnTo>
                  <a:lnTo>
                    <a:pt x="70" y="152"/>
                  </a:lnTo>
                  <a:lnTo>
                    <a:pt x="64" y="150"/>
                  </a:lnTo>
                  <a:lnTo>
                    <a:pt x="57" y="149"/>
                  </a:lnTo>
                  <a:lnTo>
                    <a:pt x="51" y="149"/>
                  </a:lnTo>
                  <a:lnTo>
                    <a:pt x="40" y="143"/>
                  </a:lnTo>
                  <a:lnTo>
                    <a:pt x="30" y="137"/>
                  </a:lnTo>
                  <a:lnTo>
                    <a:pt x="19" y="128"/>
                  </a:lnTo>
                  <a:lnTo>
                    <a:pt x="11" y="120"/>
                  </a:lnTo>
                  <a:lnTo>
                    <a:pt x="3" y="109"/>
                  </a:lnTo>
                  <a:lnTo>
                    <a:pt x="0" y="97"/>
                  </a:lnTo>
                  <a:lnTo>
                    <a:pt x="7" y="93"/>
                  </a:lnTo>
                  <a:lnTo>
                    <a:pt x="17" y="92"/>
                  </a:lnTo>
                  <a:lnTo>
                    <a:pt x="21" y="97"/>
                  </a:lnTo>
                  <a:lnTo>
                    <a:pt x="26" y="105"/>
                  </a:lnTo>
                  <a:lnTo>
                    <a:pt x="32" y="111"/>
                  </a:lnTo>
                  <a:lnTo>
                    <a:pt x="40" y="116"/>
                  </a:lnTo>
                  <a:lnTo>
                    <a:pt x="45" y="122"/>
                  </a:lnTo>
                  <a:lnTo>
                    <a:pt x="51" y="126"/>
                  </a:lnTo>
                  <a:lnTo>
                    <a:pt x="59" y="130"/>
                  </a:lnTo>
                  <a:lnTo>
                    <a:pt x="66" y="133"/>
                  </a:lnTo>
                  <a:lnTo>
                    <a:pt x="74" y="135"/>
                  </a:lnTo>
                  <a:lnTo>
                    <a:pt x="79" y="137"/>
                  </a:lnTo>
                  <a:lnTo>
                    <a:pt x="87" y="139"/>
                  </a:lnTo>
                  <a:lnTo>
                    <a:pt x="95" y="141"/>
                  </a:lnTo>
                  <a:lnTo>
                    <a:pt x="102" y="141"/>
                  </a:lnTo>
                  <a:lnTo>
                    <a:pt x="110" y="141"/>
                  </a:lnTo>
                  <a:lnTo>
                    <a:pt x="118" y="141"/>
                  </a:lnTo>
                  <a:lnTo>
                    <a:pt x="127" y="141"/>
                  </a:lnTo>
                  <a:lnTo>
                    <a:pt x="133" y="139"/>
                  </a:lnTo>
                  <a:lnTo>
                    <a:pt x="142" y="139"/>
                  </a:lnTo>
                  <a:lnTo>
                    <a:pt x="148" y="135"/>
                  </a:lnTo>
                  <a:lnTo>
                    <a:pt x="157" y="135"/>
                  </a:lnTo>
                  <a:lnTo>
                    <a:pt x="165" y="133"/>
                  </a:lnTo>
                  <a:lnTo>
                    <a:pt x="173" y="130"/>
                  </a:lnTo>
                  <a:lnTo>
                    <a:pt x="180" y="128"/>
                  </a:lnTo>
                  <a:lnTo>
                    <a:pt x="188" y="126"/>
                  </a:lnTo>
                  <a:lnTo>
                    <a:pt x="195" y="122"/>
                  </a:lnTo>
                  <a:lnTo>
                    <a:pt x="203" y="120"/>
                  </a:lnTo>
                  <a:lnTo>
                    <a:pt x="211" y="116"/>
                  </a:lnTo>
                  <a:lnTo>
                    <a:pt x="218" y="112"/>
                  </a:lnTo>
                  <a:lnTo>
                    <a:pt x="226" y="109"/>
                  </a:lnTo>
                  <a:lnTo>
                    <a:pt x="233" y="107"/>
                  </a:lnTo>
                  <a:lnTo>
                    <a:pt x="239" y="103"/>
                  </a:lnTo>
                  <a:lnTo>
                    <a:pt x="247" y="99"/>
                  </a:lnTo>
                  <a:lnTo>
                    <a:pt x="256" y="93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9" y="74"/>
                  </a:lnTo>
                  <a:lnTo>
                    <a:pt x="285" y="69"/>
                  </a:lnTo>
                  <a:lnTo>
                    <a:pt x="292" y="63"/>
                  </a:lnTo>
                  <a:lnTo>
                    <a:pt x="296" y="55"/>
                  </a:lnTo>
                  <a:lnTo>
                    <a:pt x="302" y="50"/>
                  </a:lnTo>
                  <a:lnTo>
                    <a:pt x="304" y="44"/>
                  </a:lnTo>
                  <a:lnTo>
                    <a:pt x="308" y="38"/>
                  </a:lnTo>
                  <a:lnTo>
                    <a:pt x="308" y="31"/>
                  </a:lnTo>
                  <a:lnTo>
                    <a:pt x="310" y="25"/>
                  </a:lnTo>
                  <a:lnTo>
                    <a:pt x="308" y="19"/>
                  </a:lnTo>
                  <a:lnTo>
                    <a:pt x="304" y="14"/>
                  </a:lnTo>
                  <a:lnTo>
                    <a:pt x="304" y="10"/>
                  </a:lnTo>
                  <a:lnTo>
                    <a:pt x="304" y="4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55"/>
            <p:cNvSpPr>
              <a:spLocks/>
            </p:cNvSpPr>
            <p:nvPr/>
          </p:nvSpPr>
          <p:spPr bwMode="auto">
            <a:xfrm>
              <a:off x="7970838" y="3552825"/>
              <a:ext cx="57150" cy="28575"/>
            </a:xfrm>
            <a:custGeom>
              <a:avLst/>
              <a:gdLst>
                <a:gd name="T0" fmla="*/ 38 w 72"/>
                <a:gd name="T1" fmla="*/ 0 h 36"/>
                <a:gd name="T2" fmla="*/ 50 w 72"/>
                <a:gd name="T3" fmla="*/ 0 h 36"/>
                <a:gd name="T4" fmla="*/ 61 w 72"/>
                <a:gd name="T5" fmla="*/ 5 h 36"/>
                <a:gd name="T6" fmla="*/ 63 w 72"/>
                <a:gd name="T7" fmla="*/ 9 h 36"/>
                <a:gd name="T8" fmla="*/ 69 w 72"/>
                <a:gd name="T9" fmla="*/ 15 h 36"/>
                <a:gd name="T10" fmla="*/ 71 w 72"/>
                <a:gd name="T11" fmla="*/ 20 h 36"/>
                <a:gd name="T12" fmla="*/ 72 w 72"/>
                <a:gd name="T13" fmla="*/ 28 h 36"/>
                <a:gd name="T14" fmla="*/ 67 w 72"/>
                <a:gd name="T15" fmla="*/ 28 h 36"/>
                <a:gd name="T16" fmla="*/ 59 w 72"/>
                <a:gd name="T17" fmla="*/ 30 h 36"/>
                <a:gd name="T18" fmla="*/ 48 w 72"/>
                <a:gd name="T19" fmla="*/ 32 h 36"/>
                <a:gd name="T20" fmla="*/ 38 w 72"/>
                <a:gd name="T21" fmla="*/ 34 h 36"/>
                <a:gd name="T22" fmla="*/ 27 w 72"/>
                <a:gd name="T23" fmla="*/ 34 h 36"/>
                <a:gd name="T24" fmla="*/ 15 w 72"/>
                <a:gd name="T25" fmla="*/ 36 h 36"/>
                <a:gd name="T26" fmla="*/ 8 w 72"/>
                <a:gd name="T27" fmla="*/ 34 h 36"/>
                <a:gd name="T28" fmla="*/ 4 w 72"/>
                <a:gd name="T29" fmla="*/ 34 h 36"/>
                <a:gd name="T30" fmla="*/ 0 w 72"/>
                <a:gd name="T31" fmla="*/ 28 h 36"/>
                <a:gd name="T32" fmla="*/ 2 w 72"/>
                <a:gd name="T33" fmla="*/ 24 h 36"/>
                <a:gd name="T34" fmla="*/ 8 w 72"/>
                <a:gd name="T35" fmla="*/ 20 h 36"/>
                <a:gd name="T36" fmla="*/ 13 w 72"/>
                <a:gd name="T37" fmla="*/ 15 h 36"/>
                <a:gd name="T38" fmla="*/ 21 w 72"/>
                <a:gd name="T39" fmla="*/ 9 h 36"/>
                <a:gd name="T40" fmla="*/ 29 w 72"/>
                <a:gd name="T41" fmla="*/ 5 h 36"/>
                <a:gd name="T42" fmla="*/ 34 w 72"/>
                <a:gd name="T43" fmla="*/ 1 h 36"/>
                <a:gd name="T44" fmla="*/ 38 w 72"/>
                <a:gd name="T45" fmla="*/ 0 h 36"/>
                <a:gd name="T46" fmla="*/ 38 w 72"/>
                <a:gd name="T4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" h="36">
                  <a:moveTo>
                    <a:pt x="38" y="0"/>
                  </a:moveTo>
                  <a:lnTo>
                    <a:pt x="50" y="0"/>
                  </a:lnTo>
                  <a:lnTo>
                    <a:pt x="61" y="5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1" y="20"/>
                  </a:lnTo>
                  <a:lnTo>
                    <a:pt x="72" y="28"/>
                  </a:lnTo>
                  <a:lnTo>
                    <a:pt x="67" y="28"/>
                  </a:lnTo>
                  <a:lnTo>
                    <a:pt x="59" y="30"/>
                  </a:lnTo>
                  <a:lnTo>
                    <a:pt x="48" y="32"/>
                  </a:lnTo>
                  <a:lnTo>
                    <a:pt x="38" y="34"/>
                  </a:lnTo>
                  <a:lnTo>
                    <a:pt x="27" y="34"/>
                  </a:lnTo>
                  <a:lnTo>
                    <a:pt x="15" y="36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8" y="20"/>
                  </a:lnTo>
                  <a:lnTo>
                    <a:pt x="13" y="15"/>
                  </a:lnTo>
                  <a:lnTo>
                    <a:pt x="21" y="9"/>
                  </a:lnTo>
                  <a:lnTo>
                    <a:pt x="29" y="5"/>
                  </a:lnTo>
                  <a:lnTo>
                    <a:pt x="34" y="1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56"/>
            <p:cNvSpPr>
              <a:spLocks/>
            </p:cNvSpPr>
            <p:nvPr/>
          </p:nvSpPr>
          <p:spPr bwMode="auto">
            <a:xfrm>
              <a:off x="7540625" y="3497263"/>
              <a:ext cx="57150" cy="31750"/>
            </a:xfrm>
            <a:custGeom>
              <a:avLst/>
              <a:gdLst>
                <a:gd name="T0" fmla="*/ 8 w 73"/>
                <a:gd name="T1" fmla="*/ 0 h 40"/>
                <a:gd name="T2" fmla="*/ 15 w 73"/>
                <a:gd name="T3" fmla="*/ 0 h 40"/>
                <a:gd name="T4" fmla="*/ 25 w 73"/>
                <a:gd name="T5" fmla="*/ 2 h 40"/>
                <a:gd name="T6" fmla="*/ 34 w 73"/>
                <a:gd name="T7" fmla="*/ 6 h 40"/>
                <a:gd name="T8" fmla="*/ 48 w 73"/>
                <a:gd name="T9" fmla="*/ 10 h 40"/>
                <a:gd name="T10" fmla="*/ 55 w 73"/>
                <a:gd name="T11" fmla="*/ 14 h 40"/>
                <a:gd name="T12" fmla="*/ 65 w 73"/>
                <a:gd name="T13" fmla="*/ 21 h 40"/>
                <a:gd name="T14" fmla="*/ 71 w 73"/>
                <a:gd name="T15" fmla="*/ 27 h 40"/>
                <a:gd name="T16" fmla="*/ 73 w 73"/>
                <a:gd name="T17" fmla="*/ 38 h 40"/>
                <a:gd name="T18" fmla="*/ 67 w 73"/>
                <a:gd name="T19" fmla="*/ 38 h 40"/>
                <a:gd name="T20" fmla="*/ 61 w 73"/>
                <a:gd name="T21" fmla="*/ 40 h 40"/>
                <a:gd name="T22" fmla="*/ 50 w 73"/>
                <a:gd name="T23" fmla="*/ 40 h 40"/>
                <a:gd name="T24" fmla="*/ 42 w 73"/>
                <a:gd name="T25" fmla="*/ 40 h 40"/>
                <a:gd name="T26" fmla="*/ 31 w 73"/>
                <a:gd name="T27" fmla="*/ 40 h 40"/>
                <a:gd name="T28" fmla="*/ 21 w 73"/>
                <a:gd name="T29" fmla="*/ 40 h 40"/>
                <a:gd name="T30" fmla="*/ 14 w 73"/>
                <a:gd name="T31" fmla="*/ 38 h 40"/>
                <a:gd name="T32" fmla="*/ 10 w 73"/>
                <a:gd name="T33" fmla="*/ 38 h 40"/>
                <a:gd name="T34" fmla="*/ 2 w 73"/>
                <a:gd name="T35" fmla="*/ 31 h 40"/>
                <a:gd name="T36" fmla="*/ 0 w 73"/>
                <a:gd name="T37" fmla="*/ 21 h 40"/>
                <a:gd name="T38" fmla="*/ 2 w 73"/>
                <a:gd name="T39" fmla="*/ 8 h 40"/>
                <a:gd name="T40" fmla="*/ 8 w 73"/>
                <a:gd name="T41" fmla="*/ 0 h 40"/>
                <a:gd name="T42" fmla="*/ 8 w 73"/>
                <a:gd name="T4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40">
                  <a:moveTo>
                    <a:pt x="8" y="0"/>
                  </a:moveTo>
                  <a:lnTo>
                    <a:pt x="15" y="0"/>
                  </a:lnTo>
                  <a:lnTo>
                    <a:pt x="25" y="2"/>
                  </a:lnTo>
                  <a:lnTo>
                    <a:pt x="34" y="6"/>
                  </a:lnTo>
                  <a:lnTo>
                    <a:pt x="48" y="10"/>
                  </a:lnTo>
                  <a:lnTo>
                    <a:pt x="55" y="14"/>
                  </a:lnTo>
                  <a:lnTo>
                    <a:pt x="65" y="21"/>
                  </a:lnTo>
                  <a:lnTo>
                    <a:pt x="71" y="27"/>
                  </a:lnTo>
                  <a:lnTo>
                    <a:pt x="73" y="38"/>
                  </a:lnTo>
                  <a:lnTo>
                    <a:pt x="67" y="38"/>
                  </a:lnTo>
                  <a:lnTo>
                    <a:pt x="61" y="40"/>
                  </a:lnTo>
                  <a:lnTo>
                    <a:pt x="50" y="40"/>
                  </a:lnTo>
                  <a:lnTo>
                    <a:pt x="42" y="40"/>
                  </a:lnTo>
                  <a:lnTo>
                    <a:pt x="31" y="40"/>
                  </a:lnTo>
                  <a:lnTo>
                    <a:pt x="21" y="40"/>
                  </a:lnTo>
                  <a:lnTo>
                    <a:pt x="14" y="38"/>
                  </a:lnTo>
                  <a:lnTo>
                    <a:pt x="10" y="38"/>
                  </a:lnTo>
                  <a:lnTo>
                    <a:pt x="2" y="31"/>
                  </a:lnTo>
                  <a:lnTo>
                    <a:pt x="0" y="21"/>
                  </a:lnTo>
                  <a:lnTo>
                    <a:pt x="2" y="8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57"/>
            <p:cNvSpPr>
              <a:spLocks/>
            </p:cNvSpPr>
            <p:nvPr/>
          </p:nvSpPr>
          <p:spPr bwMode="auto">
            <a:xfrm>
              <a:off x="7454900" y="3500438"/>
              <a:ext cx="36513" cy="47625"/>
            </a:xfrm>
            <a:custGeom>
              <a:avLst/>
              <a:gdLst>
                <a:gd name="T0" fmla="*/ 15 w 46"/>
                <a:gd name="T1" fmla="*/ 4 h 61"/>
                <a:gd name="T2" fmla="*/ 23 w 46"/>
                <a:gd name="T3" fmla="*/ 0 h 61"/>
                <a:gd name="T4" fmla="*/ 34 w 46"/>
                <a:gd name="T5" fmla="*/ 4 h 61"/>
                <a:gd name="T6" fmla="*/ 42 w 46"/>
                <a:gd name="T7" fmla="*/ 11 h 61"/>
                <a:gd name="T8" fmla="*/ 46 w 46"/>
                <a:gd name="T9" fmla="*/ 21 h 61"/>
                <a:gd name="T10" fmla="*/ 42 w 46"/>
                <a:gd name="T11" fmla="*/ 30 h 61"/>
                <a:gd name="T12" fmla="*/ 38 w 46"/>
                <a:gd name="T13" fmla="*/ 40 h 61"/>
                <a:gd name="T14" fmla="*/ 32 w 46"/>
                <a:gd name="T15" fmla="*/ 49 h 61"/>
                <a:gd name="T16" fmla="*/ 25 w 46"/>
                <a:gd name="T17" fmla="*/ 55 h 61"/>
                <a:gd name="T18" fmla="*/ 15 w 46"/>
                <a:gd name="T19" fmla="*/ 59 h 61"/>
                <a:gd name="T20" fmla="*/ 9 w 46"/>
                <a:gd name="T21" fmla="*/ 61 h 61"/>
                <a:gd name="T22" fmla="*/ 2 w 46"/>
                <a:gd name="T23" fmla="*/ 55 h 61"/>
                <a:gd name="T24" fmla="*/ 0 w 46"/>
                <a:gd name="T25" fmla="*/ 48 h 61"/>
                <a:gd name="T26" fmla="*/ 0 w 46"/>
                <a:gd name="T27" fmla="*/ 42 h 61"/>
                <a:gd name="T28" fmla="*/ 2 w 46"/>
                <a:gd name="T29" fmla="*/ 38 h 61"/>
                <a:gd name="T30" fmla="*/ 4 w 46"/>
                <a:gd name="T31" fmla="*/ 30 h 61"/>
                <a:gd name="T32" fmla="*/ 7 w 46"/>
                <a:gd name="T33" fmla="*/ 25 h 61"/>
                <a:gd name="T34" fmla="*/ 9 w 46"/>
                <a:gd name="T35" fmla="*/ 17 h 61"/>
                <a:gd name="T36" fmla="*/ 11 w 46"/>
                <a:gd name="T37" fmla="*/ 11 h 61"/>
                <a:gd name="T38" fmla="*/ 13 w 46"/>
                <a:gd name="T39" fmla="*/ 6 h 61"/>
                <a:gd name="T40" fmla="*/ 15 w 46"/>
                <a:gd name="T41" fmla="*/ 4 h 61"/>
                <a:gd name="T42" fmla="*/ 15 w 46"/>
                <a:gd name="T43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61">
                  <a:moveTo>
                    <a:pt x="15" y="4"/>
                  </a:moveTo>
                  <a:lnTo>
                    <a:pt x="23" y="0"/>
                  </a:lnTo>
                  <a:lnTo>
                    <a:pt x="34" y="4"/>
                  </a:lnTo>
                  <a:lnTo>
                    <a:pt x="42" y="11"/>
                  </a:lnTo>
                  <a:lnTo>
                    <a:pt x="46" y="21"/>
                  </a:lnTo>
                  <a:lnTo>
                    <a:pt x="42" y="30"/>
                  </a:lnTo>
                  <a:lnTo>
                    <a:pt x="38" y="40"/>
                  </a:lnTo>
                  <a:lnTo>
                    <a:pt x="32" y="49"/>
                  </a:lnTo>
                  <a:lnTo>
                    <a:pt x="25" y="55"/>
                  </a:lnTo>
                  <a:lnTo>
                    <a:pt x="15" y="59"/>
                  </a:lnTo>
                  <a:lnTo>
                    <a:pt x="9" y="61"/>
                  </a:lnTo>
                  <a:lnTo>
                    <a:pt x="2" y="55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2" y="38"/>
                  </a:lnTo>
                  <a:lnTo>
                    <a:pt x="4" y="30"/>
                  </a:lnTo>
                  <a:lnTo>
                    <a:pt x="7" y="25"/>
                  </a:lnTo>
                  <a:lnTo>
                    <a:pt x="9" y="17"/>
                  </a:lnTo>
                  <a:lnTo>
                    <a:pt x="11" y="11"/>
                  </a:lnTo>
                  <a:lnTo>
                    <a:pt x="13" y="6"/>
                  </a:lnTo>
                  <a:lnTo>
                    <a:pt x="15" y="4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58"/>
            <p:cNvSpPr>
              <a:spLocks/>
            </p:cNvSpPr>
            <p:nvPr/>
          </p:nvSpPr>
          <p:spPr bwMode="auto">
            <a:xfrm>
              <a:off x="7667625" y="3505200"/>
              <a:ext cx="55563" cy="36513"/>
            </a:xfrm>
            <a:custGeom>
              <a:avLst/>
              <a:gdLst>
                <a:gd name="T0" fmla="*/ 2 w 70"/>
                <a:gd name="T1" fmla="*/ 0 h 45"/>
                <a:gd name="T2" fmla="*/ 8 w 70"/>
                <a:gd name="T3" fmla="*/ 0 h 45"/>
                <a:gd name="T4" fmla="*/ 17 w 70"/>
                <a:gd name="T5" fmla="*/ 5 h 45"/>
                <a:gd name="T6" fmla="*/ 21 w 70"/>
                <a:gd name="T7" fmla="*/ 7 h 45"/>
                <a:gd name="T8" fmla="*/ 28 w 70"/>
                <a:gd name="T9" fmla="*/ 11 h 45"/>
                <a:gd name="T10" fmla="*/ 34 w 70"/>
                <a:gd name="T11" fmla="*/ 15 h 45"/>
                <a:gd name="T12" fmla="*/ 40 w 70"/>
                <a:gd name="T13" fmla="*/ 19 h 45"/>
                <a:gd name="T14" fmla="*/ 51 w 70"/>
                <a:gd name="T15" fmla="*/ 26 h 45"/>
                <a:gd name="T16" fmla="*/ 61 w 70"/>
                <a:gd name="T17" fmla="*/ 34 h 45"/>
                <a:gd name="T18" fmla="*/ 67 w 70"/>
                <a:gd name="T19" fmla="*/ 40 h 45"/>
                <a:gd name="T20" fmla="*/ 70 w 70"/>
                <a:gd name="T21" fmla="*/ 45 h 45"/>
                <a:gd name="T22" fmla="*/ 67 w 70"/>
                <a:gd name="T23" fmla="*/ 45 h 45"/>
                <a:gd name="T24" fmla="*/ 59 w 70"/>
                <a:gd name="T25" fmla="*/ 45 h 45"/>
                <a:gd name="T26" fmla="*/ 49 w 70"/>
                <a:gd name="T27" fmla="*/ 45 h 45"/>
                <a:gd name="T28" fmla="*/ 40 w 70"/>
                <a:gd name="T29" fmla="*/ 45 h 45"/>
                <a:gd name="T30" fmla="*/ 28 w 70"/>
                <a:gd name="T31" fmla="*/ 43 h 45"/>
                <a:gd name="T32" fmla="*/ 17 w 70"/>
                <a:gd name="T33" fmla="*/ 42 h 45"/>
                <a:gd name="T34" fmla="*/ 8 w 70"/>
                <a:gd name="T35" fmla="*/ 38 h 45"/>
                <a:gd name="T36" fmla="*/ 2 w 70"/>
                <a:gd name="T37" fmla="*/ 36 h 45"/>
                <a:gd name="T38" fmla="*/ 0 w 70"/>
                <a:gd name="T39" fmla="*/ 30 h 45"/>
                <a:gd name="T40" fmla="*/ 0 w 70"/>
                <a:gd name="T41" fmla="*/ 24 h 45"/>
                <a:gd name="T42" fmla="*/ 0 w 70"/>
                <a:gd name="T43" fmla="*/ 19 h 45"/>
                <a:gd name="T44" fmla="*/ 0 w 70"/>
                <a:gd name="T45" fmla="*/ 13 h 45"/>
                <a:gd name="T46" fmla="*/ 0 w 70"/>
                <a:gd name="T47" fmla="*/ 4 h 45"/>
                <a:gd name="T48" fmla="*/ 2 w 70"/>
                <a:gd name="T49" fmla="*/ 0 h 45"/>
                <a:gd name="T50" fmla="*/ 2 w 70"/>
                <a:gd name="T5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5">
                  <a:moveTo>
                    <a:pt x="2" y="0"/>
                  </a:moveTo>
                  <a:lnTo>
                    <a:pt x="8" y="0"/>
                  </a:lnTo>
                  <a:lnTo>
                    <a:pt x="17" y="5"/>
                  </a:lnTo>
                  <a:lnTo>
                    <a:pt x="21" y="7"/>
                  </a:lnTo>
                  <a:lnTo>
                    <a:pt x="28" y="11"/>
                  </a:lnTo>
                  <a:lnTo>
                    <a:pt x="34" y="15"/>
                  </a:lnTo>
                  <a:lnTo>
                    <a:pt x="40" y="19"/>
                  </a:lnTo>
                  <a:lnTo>
                    <a:pt x="51" y="26"/>
                  </a:lnTo>
                  <a:lnTo>
                    <a:pt x="61" y="34"/>
                  </a:lnTo>
                  <a:lnTo>
                    <a:pt x="67" y="40"/>
                  </a:lnTo>
                  <a:lnTo>
                    <a:pt x="70" y="45"/>
                  </a:lnTo>
                  <a:lnTo>
                    <a:pt x="67" y="45"/>
                  </a:lnTo>
                  <a:lnTo>
                    <a:pt x="59" y="45"/>
                  </a:lnTo>
                  <a:lnTo>
                    <a:pt x="49" y="45"/>
                  </a:lnTo>
                  <a:lnTo>
                    <a:pt x="40" y="45"/>
                  </a:lnTo>
                  <a:lnTo>
                    <a:pt x="28" y="43"/>
                  </a:lnTo>
                  <a:lnTo>
                    <a:pt x="17" y="42"/>
                  </a:lnTo>
                  <a:lnTo>
                    <a:pt x="8" y="38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59"/>
            <p:cNvSpPr>
              <a:spLocks/>
            </p:cNvSpPr>
            <p:nvPr/>
          </p:nvSpPr>
          <p:spPr bwMode="auto">
            <a:xfrm>
              <a:off x="7761288" y="3560763"/>
              <a:ext cx="46038" cy="31750"/>
            </a:xfrm>
            <a:custGeom>
              <a:avLst/>
              <a:gdLst>
                <a:gd name="T0" fmla="*/ 47 w 59"/>
                <a:gd name="T1" fmla="*/ 0 h 40"/>
                <a:gd name="T2" fmla="*/ 53 w 59"/>
                <a:gd name="T3" fmla="*/ 2 h 40"/>
                <a:gd name="T4" fmla="*/ 57 w 59"/>
                <a:gd name="T5" fmla="*/ 6 h 40"/>
                <a:gd name="T6" fmla="*/ 57 w 59"/>
                <a:gd name="T7" fmla="*/ 10 h 40"/>
                <a:gd name="T8" fmla="*/ 59 w 59"/>
                <a:gd name="T9" fmla="*/ 15 h 40"/>
                <a:gd name="T10" fmla="*/ 51 w 59"/>
                <a:gd name="T11" fmla="*/ 25 h 40"/>
                <a:gd name="T12" fmla="*/ 44 w 59"/>
                <a:gd name="T13" fmla="*/ 32 h 40"/>
                <a:gd name="T14" fmla="*/ 36 w 59"/>
                <a:gd name="T15" fmla="*/ 36 h 40"/>
                <a:gd name="T16" fmla="*/ 30 w 59"/>
                <a:gd name="T17" fmla="*/ 38 h 40"/>
                <a:gd name="T18" fmla="*/ 25 w 59"/>
                <a:gd name="T19" fmla="*/ 38 h 40"/>
                <a:gd name="T20" fmla="*/ 19 w 59"/>
                <a:gd name="T21" fmla="*/ 40 h 40"/>
                <a:gd name="T22" fmla="*/ 7 w 59"/>
                <a:gd name="T23" fmla="*/ 38 h 40"/>
                <a:gd name="T24" fmla="*/ 0 w 59"/>
                <a:gd name="T25" fmla="*/ 32 h 40"/>
                <a:gd name="T26" fmla="*/ 0 w 59"/>
                <a:gd name="T27" fmla="*/ 29 h 40"/>
                <a:gd name="T28" fmla="*/ 6 w 59"/>
                <a:gd name="T29" fmla="*/ 25 h 40"/>
                <a:gd name="T30" fmla="*/ 13 w 59"/>
                <a:gd name="T31" fmla="*/ 19 h 40"/>
                <a:gd name="T32" fmla="*/ 21 w 59"/>
                <a:gd name="T33" fmla="*/ 15 h 40"/>
                <a:gd name="T34" fmla="*/ 30 w 59"/>
                <a:gd name="T35" fmla="*/ 10 h 40"/>
                <a:gd name="T36" fmla="*/ 38 w 59"/>
                <a:gd name="T37" fmla="*/ 6 h 40"/>
                <a:gd name="T38" fmla="*/ 44 w 59"/>
                <a:gd name="T39" fmla="*/ 2 h 40"/>
                <a:gd name="T40" fmla="*/ 47 w 59"/>
                <a:gd name="T41" fmla="*/ 0 h 40"/>
                <a:gd name="T42" fmla="*/ 47 w 59"/>
                <a:gd name="T4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40">
                  <a:moveTo>
                    <a:pt x="47" y="0"/>
                  </a:moveTo>
                  <a:lnTo>
                    <a:pt x="53" y="2"/>
                  </a:lnTo>
                  <a:lnTo>
                    <a:pt x="57" y="6"/>
                  </a:lnTo>
                  <a:lnTo>
                    <a:pt x="57" y="10"/>
                  </a:lnTo>
                  <a:lnTo>
                    <a:pt x="59" y="15"/>
                  </a:lnTo>
                  <a:lnTo>
                    <a:pt x="51" y="25"/>
                  </a:lnTo>
                  <a:lnTo>
                    <a:pt x="44" y="32"/>
                  </a:lnTo>
                  <a:lnTo>
                    <a:pt x="36" y="36"/>
                  </a:lnTo>
                  <a:lnTo>
                    <a:pt x="30" y="38"/>
                  </a:lnTo>
                  <a:lnTo>
                    <a:pt x="25" y="38"/>
                  </a:lnTo>
                  <a:lnTo>
                    <a:pt x="19" y="40"/>
                  </a:lnTo>
                  <a:lnTo>
                    <a:pt x="7" y="38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6" y="25"/>
                  </a:lnTo>
                  <a:lnTo>
                    <a:pt x="13" y="19"/>
                  </a:lnTo>
                  <a:lnTo>
                    <a:pt x="21" y="15"/>
                  </a:lnTo>
                  <a:lnTo>
                    <a:pt x="30" y="10"/>
                  </a:lnTo>
                  <a:lnTo>
                    <a:pt x="38" y="6"/>
                  </a:lnTo>
                  <a:lnTo>
                    <a:pt x="44" y="2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60"/>
            <p:cNvSpPr>
              <a:spLocks/>
            </p:cNvSpPr>
            <p:nvPr/>
          </p:nvSpPr>
          <p:spPr bwMode="auto">
            <a:xfrm>
              <a:off x="7353300" y="3556000"/>
              <a:ext cx="47625" cy="41275"/>
            </a:xfrm>
            <a:custGeom>
              <a:avLst/>
              <a:gdLst>
                <a:gd name="T0" fmla="*/ 31 w 59"/>
                <a:gd name="T1" fmla="*/ 0 h 52"/>
                <a:gd name="T2" fmla="*/ 40 w 59"/>
                <a:gd name="T3" fmla="*/ 4 h 52"/>
                <a:gd name="T4" fmla="*/ 50 w 59"/>
                <a:gd name="T5" fmla="*/ 12 h 52"/>
                <a:gd name="T6" fmla="*/ 58 w 59"/>
                <a:gd name="T7" fmla="*/ 19 h 52"/>
                <a:gd name="T8" fmla="*/ 59 w 59"/>
                <a:gd name="T9" fmla="*/ 29 h 52"/>
                <a:gd name="T10" fmla="*/ 56 w 59"/>
                <a:gd name="T11" fmla="*/ 35 h 52"/>
                <a:gd name="T12" fmla="*/ 50 w 59"/>
                <a:gd name="T13" fmla="*/ 42 h 52"/>
                <a:gd name="T14" fmla="*/ 40 w 59"/>
                <a:gd name="T15" fmla="*/ 46 h 52"/>
                <a:gd name="T16" fmla="*/ 33 w 59"/>
                <a:gd name="T17" fmla="*/ 50 h 52"/>
                <a:gd name="T18" fmla="*/ 23 w 59"/>
                <a:gd name="T19" fmla="*/ 52 h 52"/>
                <a:gd name="T20" fmla="*/ 16 w 59"/>
                <a:gd name="T21" fmla="*/ 52 h 52"/>
                <a:gd name="T22" fmla="*/ 6 w 59"/>
                <a:gd name="T23" fmla="*/ 48 h 52"/>
                <a:gd name="T24" fmla="*/ 0 w 59"/>
                <a:gd name="T25" fmla="*/ 44 h 52"/>
                <a:gd name="T26" fmla="*/ 0 w 59"/>
                <a:gd name="T27" fmla="*/ 38 h 52"/>
                <a:gd name="T28" fmla="*/ 2 w 59"/>
                <a:gd name="T29" fmla="*/ 31 h 52"/>
                <a:gd name="T30" fmla="*/ 4 w 59"/>
                <a:gd name="T31" fmla="*/ 25 h 52"/>
                <a:gd name="T32" fmla="*/ 10 w 59"/>
                <a:gd name="T33" fmla="*/ 19 h 52"/>
                <a:gd name="T34" fmla="*/ 12 w 59"/>
                <a:gd name="T35" fmla="*/ 14 h 52"/>
                <a:gd name="T36" fmla="*/ 18 w 59"/>
                <a:gd name="T37" fmla="*/ 10 h 52"/>
                <a:gd name="T38" fmla="*/ 25 w 59"/>
                <a:gd name="T39" fmla="*/ 4 h 52"/>
                <a:gd name="T40" fmla="*/ 31 w 59"/>
                <a:gd name="T41" fmla="*/ 0 h 52"/>
                <a:gd name="T42" fmla="*/ 31 w 59"/>
                <a:gd name="T4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52">
                  <a:moveTo>
                    <a:pt x="31" y="0"/>
                  </a:moveTo>
                  <a:lnTo>
                    <a:pt x="40" y="4"/>
                  </a:lnTo>
                  <a:lnTo>
                    <a:pt x="50" y="12"/>
                  </a:lnTo>
                  <a:lnTo>
                    <a:pt x="58" y="19"/>
                  </a:lnTo>
                  <a:lnTo>
                    <a:pt x="59" y="29"/>
                  </a:lnTo>
                  <a:lnTo>
                    <a:pt x="56" y="35"/>
                  </a:lnTo>
                  <a:lnTo>
                    <a:pt x="50" y="42"/>
                  </a:lnTo>
                  <a:lnTo>
                    <a:pt x="40" y="46"/>
                  </a:lnTo>
                  <a:lnTo>
                    <a:pt x="33" y="50"/>
                  </a:lnTo>
                  <a:lnTo>
                    <a:pt x="23" y="52"/>
                  </a:lnTo>
                  <a:lnTo>
                    <a:pt x="16" y="52"/>
                  </a:lnTo>
                  <a:lnTo>
                    <a:pt x="6" y="48"/>
                  </a:lnTo>
                  <a:lnTo>
                    <a:pt x="0" y="44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4" y="25"/>
                  </a:lnTo>
                  <a:lnTo>
                    <a:pt x="10" y="19"/>
                  </a:lnTo>
                  <a:lnTo>
                    <a:pt x="12" y="14"/>
                  </a:lnTo>
                  <a:lnTo>
                    <a:pt x="18" y="10"/>
                  </a:lnTo>
                  <a:lnTo>
                    <a:pt x="25" y="4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61"/>
            <p:cNvSpPr>
              <a:spLocks/>
            </p:cNvSpPr>
            <p:nvPr/>
          </p:nvSpPr>
          <p:spPr bwMode="auto">
            <a:xfrm>
              <a:off x="7816850" y="3616325"/>
              <a:ext cx="49213" cy="34925"/>
            </a:xfrm>
            <a:custGeom>
              <a:avLst/>
              <a:gdLst>
                <a:gd name="T0" fmla="*/ 48 w 61"/>
                <a:gd name="T1" fmla="*/ 0 h 44"/>
                <a:gd name="T2" fmla="*/ 55 w 61"/>
                <a:gd name="T3" fmla="*/ 6 h 44"/>
                <a:gd name="T4" fmla="*/ 61 w 61"/>
                <a:gd name="T5" fmla="*/ 14 h 44"/>
                <a:gd name="T6" fmla="*/ 59 w 61"/>
                <a:gd name="T7" fmla="*/ 19 h 44"/>
                <a:gd name="T8" fmla="*/ 55 w 61"/>
                <a:gd name="T9" fmla="*/ 29 h 44"/>
                <a:gd name="T10" fmla="*/ 50 w 61"/>
                <a:gd name="T11" fmla="*/ 33 h 44"/>
                <a:gd name="T12" fmla="*/ 44 w 61"/>
                <a:gd name="T13" fmla="*/ 38 h 44"/>
                <a:gd name="T14" fmla="*/ 36 w 61"/>
                <a:gd name="T15" fmla="*/ 40 h 44"/>
                <a:gd name="T16" fmla="*/ 29 w 61"/>
                <a:gd name="T17" fmla="*/ 44 h 44"/>
                <a:gd name="T18" fmla="*/ 21 w 61"/>
                <a:gd name="T19" fmla="*/ 44 h 44"/>
                <a:gd name="T20" fmla="*/ 14 w 61"/>
                <a:gd name="T21" fmla="*/ 44 h 44"/>
                <a:gd name="T22" fmla="*/ 6 w 61"/>
                <a:gd name="T23" fmla="*/ 42 h 44"/>
                <a:gd name="T24" fmla="*/ 0 w 61"/>
                <a:gd name="T25" fmla="*/ 40 h 44"/>
                <a:gd name="T26" fmla="*/ 2 w 61"/>
                <a:gd name="T27" fmla="*/ 31 h 44"/>
                <a:gd name="T28" fmla="*/ 8 w 61"/>
                <a:gd name="T29" fmla="*/ 25 h 44"/>
                <a:gd name="T30" fmla="*/ 15 w 61"/>
                <a:gd name="T31" fmla="*/ 21 h 44"/>
                <a:gd name="T32" fmla="*/ 21 w 61"/>
                <a:gd name="T33" fmla="*/ 17 h 44"/>
                <a:gd name="T34" fmla="*/ 29 w 61"/>
                <a:gd name="T35" fmla="*/ 14 h 44"/>
                <a:gd name="T36" fmla="*/ 36 w 61"/>
                <a:gd name="T37" fmla="*/ 12 h 44"/>
                <a:gd name="T38" fmla="*/ 42 w 61"/>
                <a:gd name="T39" fmla="*/ 6 h 44"/>
                <a:gd name="T40" fmla="*/ 48 w 61"/>
                <a:gd name="T41" fmla="*/ 0 h 44"/>
                <a:gd name="T42" fmla="*/ 48 w 61"/>
                <a:gd name="T4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44">
                  <a:moveTo>
                    <a:pt x="48" y="0"/>
                  </a:moveTo>
                  <a:lnTo>
                    <a:pt x="55" y="6"/>
                  </a:lnTo>
                  <a:lnTo>
                    <a:pt x="61" y="14"/>
                  </a:lnTo>
                  <a:lnTo>
                    <a:pt x="59" y="19"/>
                  </a:lnTo>
                  <a:lnTo>
                    <a:pt x="55" y="29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6" y="40"/>
                  </a:lnTo>
                  <a:lnTo>
                    <a:pt x="29" y="44"/>
                  </a:lnTo>
                  <a:lnTo>
                    <a:pt x="21" y="44"/>
                  </a:lnTo>
                  <a:lnTo>
                    <a:pt x="14" y="44"/>
                  </a:lnTo>
                  <a:lnTo>
                    <a:pt x="6" y="42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8" y="25"/>
                  </a:lnTo>
                  <a:lnTo>
                    <a:pt x="15" y="21"/>
                  </a:lnTo>
                  <a:lnTo>
                    <a:pt x="21" y="17"/>
                  </a:lnTo>
                  <a:lnTo>
                    <a:pt x="29" y="14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62"/>
            <p:cNvSpPr>
              <a:spLocks/>
            </p:cNvSpPr>
            <p:nvPr/>
          </p:nvSpPr>
          <p:spPr bwMode="auto">
            <a:xfrm>
              <a:off x="7389813" y="3671888"/>
              <a:ext cx="22225" cy="52388"/>
            </a:xfrm>
            <a:custGeom>
              <a:avLst/>
              <a:gdLst>
                <a:gd name="T0" fmla="*/ 0 w 29"/>
                <a:gd name="T1" fmla="*/ 2 h 64"/>
                <a:gd name="T2" fmla="*/ 6 w 29"/>
                <a:gd name="T3" fmla="*/ 0 h 64"/>
                <a:gd name="T4" fmla="*/ 10 w 29"/>
                <a:gd name="T5" fmla="*/ 2 h 64"/>
                <a:gd name="T6" fmla="*/ 13 w 29"/>
                <a:gd name="T7" fmla="*/ 5 h 64"/>
                <a:gd name="T8" fmla="*/ 19 w 29"/>
                <a:gd name="T9" fmla="*/ 13 h 64"/>
                <a:gd name="T10" fmla="*/ 23 w 29"/>
                <a:gd name="T11" fmla="*/ 19 h 64"/>
                <a:gd name="T12" fmla="*/ 25 w 29"/>
                <a:gd name="T13" fmla="*/ 26 h 64"/>
                <a:gd name="T14" fmla="*/ 27 w 29"/>
                <a:gd name="T15" fmla="*/ 34 h 64"/>
                <a:gd name="T16" fmla="*/ 29 w 29"/>
                <a:gd name="T17" fmla="*/ 43 h 64"/>
                <a:gd name="T18" fmla="*/ 29 w 29"/>
                <a:gd name="T19" fmla="*/ 51 h 64"/>
                <a:gd name="T20" fmla="*/ 29 w 29"/>
                <a:gd name="T21" fmla="*/ 57 h 64"/>
                <a:gd name="T22" fmla="*/ 27 w 29"/>
                <a:gd name="T23" fmla="*/ 60 h 64"/>
                <a:gd name="T24" fmla="*/ 25 w 29"/>
                <a:gd name="T25" fmla="*/ 64 h 64"/>
                <a:gd name="T26" fmla="*/ 21 w 29"/>
                <a:gd name="T27" fmla="*/ 64 h 64"/>
                <a:gd name="T28" fmla="*/ 17 w 29"/>
                <a:gd name="T29" fmla="*/ 64 h 64"/>
                <a:gd name="T30" fmla="*/ 13 w 29"/>
                <a:gd name="T31" fmla="*/ 60 h 64"/>
                <a:gd name="T32" fmla="*/ 8 w 29"/>
                <a:gd name="T33" fmla="*/ 53 h 64"/>
                <a:gd name="T34" fmla="*/ 6 w 29"/>
                <a:gd name="T35" fmla="*/ 45 h 64"/>
                <a:gd name="T36" fmla="*/ 6 w 29"/>
                <a:gd name="T37" fmla="*/ 40 h 64"/>
                <a:gd name="T38" fmla="*/ 4 w 29"/>
                <a:gd name="T39" fmla="*/ 30 h 64"/>
                <a:gd name="T40" fmla="*/ 4 w 29"/>
                <a:gd name="T41" fmla="*/ 22 h 64"/>
                <a:gd name="T42" fmla="*/ 2 w 29"/>
                <a:gd name="T43" fmla="*/ 13 h 64"/>
                <a:gd name="T44" fmla="*/ 0 w 29"/>
                <a:gd name="T45" fmla="*/ 7 h 64"/>
                <a:gd name="T46" fmla="*/ 0 w 29"/>
                <a:gd name="T47" fmla="*/ 2 h 64"/>
                <a:gd name="T48" fmla="*/ 0 w 29"/>
                <a:gd name="T49" fmla="*/ 2 h 64"/>
                <a:gd name="T50" fmla="*/ 0 w 29"/>
                <a:gd name="T51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64">
                  <a:moveTo>
                    <a:pt x="0" y="2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13" y="5"/>
                  </a:lnTo>
                  <a:lnTo>
                    <a:pt x="19" y="13"/>
                  </a:lnTo>
                  <a:lnTo>
                    <a:pt x="23" y="19"/>
                  </a:lnTo>
                  <a:lnTo>
                    <a:pt x="25" y="26"/>
                  </a:lnTo>
                  <a:lnTo>
                    <a:pt x="27" y="34"/>
                  </a:lnTo>
                  <a:lnTo>
                    <a:pt x="29" y="43"/>
                  </a:lnTo>
                  <a:lnTo>
                    <a:pt x="29" y="51"/>
                  </a:lnTo>
                  <a:lnTo>
                    <a:pt x="29" y="57"/>
                  </a:lnTo>
                  <a:lnTo>
                    <a:pt x="27" y="60"/>
                  </a:lnTo>
                  <a:lnTo>
                    <a:pt x="25" y="64"/>
                  </a:lnTo>
                  <a:lnTo>
                    <a:pt x="21" y="64"/>
                  </a:lnTo>
                  <a:lnTo>
                    <a:pt x="17" y="64"/>
                  </a:lnTo>
                  <a:lnTo>
                    <a:pt x="13" y="60"/>
                  </a:lnTo>
                  <a:lnTo>
                    <a:pt x="8" y="53"/>
                  </a:lnTo>
                  <a:lnTo>
                    <a:pt x="6" y="45"/>
                  </a:lnTo>
                  <a:lnTo>
                    <a:pt x="6" y="40"/>
                  </a:lnTo>
                  <a:lnTo>
                    <a:pt x="4" y="30"/>
                  </a:lnTo>
                  <a:lnTo>
                    <a:pt x="4" y="22"/>
                  </a:lnTo>
                  <a:lnTo>
                    <a:pt x="2" y="13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63"/>
            <p:cNvSpPr>
              <a:spLocks/>
            </p:cNvSpPr>
            <p:nvPr/>
          </p:nvSpPr>
          <p:spPr bwMode="auto">
            <a:xfrm>
              <a:off x="7751763" y="3722688"/>
              <a:ext cx="55563" cy="31750"/>
            </a:xfrm>
            <a:custGeom>
              <a:avLst/>
              <a:gdLst>
                <a:gd name="T0" fmla="*/ 4 w 71"/>
                <a:gd name="T1" fmla="*/ 0 h 40"/>
                <a:gd name="T2" fmla="*/ 12 w 71"/>
                <a:gd name="T3" fmla="*/ 2 h 40"/>
                <a:gd name="T4" fmla="*/ 19 w 71"/>
                <a:gd name="T5" fmla="*/ 2 h 40"/>
                <a:gd name="T6" fmla="*/ 27 w 71"/>
                <a:gd name="T7" fmla="*/ 4 h 40"/>
                <a:gd name="T8" fmla="*/ 37 w 71"/>
                <a:gd name="T9" fmla="*/ 6 h 40"/>
                <a:gd name="T10" fmla="*/ 42 w 71"/>
                <a:gd name="T11" fmla="*/ 6 h 40"/>
                <a:gd name="T12" fmla="*/ 52 w 71"/>
                <a:gd name="T13" fmla="*/ 8 h 40"/>
                <a:gd name="T14" fmla="*/ 59 w 71"/>
                <a:gd name="T15" fmla="*/ 8 h 40"/>
                <a:gd name="T16" fmla="*/ 71 w 71"/>
                <a:gd name="T17" fmla="*/ 8 h 40"/>
                <a:gd name="T18" fmla="*/ 69 w 71"/>
                <a:gd name="T19" fmla="*/ 14 h 40"/>
                <a:gd name="T20" fmla="*/ 65 w 71"/>
                <a:gd name="T21" fmla="*/ 23 h 40"/>
                <a:gd name="T22" fmla="*/ 63 w 71"/>
                <a:gd name="T23" fmla="*/ 35 h 40"/>
                <a:gd name="T24" fmla="*/ 61 w 71"/>
                <a:gd name="T25" fmla="*/ 40 h 40"/>
                <a:gd name="T26" fmla="*/ 50 w 71"/>
                <a:gd name="T27" fmla="*/ 40 h 40"/>
                <a:gd name="T28" fmla="*/ 38 w 71"/>
                <a:gd name="T29" fmla="*/ 40 h 40"/>
                <a:gd name="T30" fmla="*/ 27 w 71"/>
                <a:gd name="T31" fmla="*/ 38 h 40"/>
                <a:gd name="T32" fmla="*/ 18 w 71"/>
                <a:gd name="T33" fmla="*/ 35 h 40"/>
                <a:gd name="T34" fmla="*/ 8 w 71"/>
                <a:gd name="T35" fmla="*/ 29 h 40"/>
                <a:gd name="T36" fmla="*/ 4 w 71"/>
                <a:gd name="T37" fmla="*/ 21 h 40"/>
                <a:gd name="T38" fmla="*/ 0 w 71"/>
                <a:gd name="T39" fmla="*/ 12 h 40"/>
                <a:gd name="T40" fmla="*/ 4 w 71"/>
                <a:gd name="T41" fmla="*/ 0 h 40"/>
                <a:gd name="T42" fmla="*/ 4 w 71"/>
                <a:gd name="T4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40">
                  <a:moveTo>
                    <a:pt x="4" y="0"/>
                  </a:moveTo>
                  <a:lnTo>
                    <a:pt x="12" y="2"/>
                  </a:lnTo>
                  <a:lnTo>
                    <a:pt x="19" y="2"/>
                  </a:lnTo>
                  <a:lnTo>
                    <a:pt x="27" y="4"/>
                  </a:lnTo>
                  <a:lnTo>
                    <a:pt x="37" y="6"/>
                  </a:lnTo>
                  <a:lnTo>
                    <a:pt x="42" y="6"/>
                  </a:lnTo>
                  <a:lnTo>
                    <a:pt x="52" y="8"/>
                  </a:lnTo>
                  <a:lnTo>
                    <a:pt x="59" y="8"/>
                  </a:lnTo>
                  <a:lnTo>
                    <a:pt x="71" y="8"/>
                  </a:lnTo>
                  <a:lnTo>
                    <a:pt x="69" y="14"/>
                  </a:lnTo>
                  <a:lnTo>
                    <a:pt x="65" y="23"/>
                  </a:lnTo>
                  <a:lnTo>
                    <a:pt x="63" y="35"/>
                  </a:lnTo>
                  <a:lnTo>
                    <a:pt x="61" y="40"/>
                  </a:lnTo>
                  <a:lnTo>
                    <a:pt x="50" y="40"/>
                  </a:lnTo>
                  <a:lnTo>
                    <a:pt x="38" y="40"/>
                  </a:lnTo>
                  <a:lnTo>
                    <a:pt x="27" y="38"/>
                  </a:lnTo>
                  <a:lnTo>
                    <a:pt x="18" y="35"/>
                  </a:lnTo>
                  <a:lnTo>
                    <a:pt x="8" y="29"/>
                  </a:lnTo>
                  <a:lnTo>
                    <a:pt x="4" y="21"/>
                  </a:lnTo>
                  <a:lnTo>
                    <a:pt x="0" y="1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64"/>
            <p:cNvSpPr>
              <a:spLocks/>
            </p:cNvSpPr>
            <p:nvPr/>
          </p:nvSpPr>
          <p:spPr bwMode="auto">
            <a:xfrm>
              <a:off x="7531100" y="3738563"/>
              <a:ext cx="39688" cy="41275"/>
            </a:xfrm>
            <a:custGeom>
              <a:avLst/>
              <a:gdLst>
                <a:gd name="T0" fmla="*/ 23 w 49"/>
                <a:gd name="T1" fmla="*/ 2 h 52"/>
                <a:gd name="T2" fmla="*/ 32 w 49"/>
                <a:gd name="T3" fmla="*/ 4 h 52"/>
                <a:gd name="T4" fmla="*/ 42 w 49"/>
                <a:gd name="T5" fmla="*/ 10 h 52"/>
                <a:gd name="T6" fmla="*/ 47 w 49"/>
                <a:gd name="T7" fmla="*/ 19 h 52"/>
                <a:gd name="T8" fmla="*/ 49 w 49"/>
                <a:gd name="T9" fmla="*/ 27 h 52"/>
                <a:gd name="T10" fmla="*/ 45 w 49"/>
                <a:gd name="T11" fmla="*/ 33 h 52"/>
                <a:gd name="T12" fmla="*/ 42 w 49"/>
                <a:gd name="T13" fmla="*/ 38 h 52"/>
                <a:gd name="T14" fmla="*/ 34 w 49"/>
                <a:gd name="T15" fmla="*/ 42 h 52"/>
                <a:gd name="T16" fmla="*/ 28 w 49"/>
                <a:gd name="T17" fmla="*/ 48 h 52"/>
                <a:gd name="T18" fmla="*/ 21 w 49"/>
                <a:gd name="T19" fmla="*/ 50 h 52"/>
                <a:gd name="T20" fmla="*/ 13 w 49"/>
                <a:gd name="T21" fmla="*/ 52 h 52"/>
                <a:gd name="T22" fmla="*/ 4 w 49"/>
                <a:gd name="T23" fmla="*/ 50 h 52"/>
                <a:gd name="T24" fmla="*/ 0 w 49"/>
                <a:gd name="T25" fmla="*/ 48 h 52"/>
                <a:gd name="T26" fmla="*/ 6 w 49"/>
                <a:gd name="T27" fmla="*/ 40 h 52"/>
                <a:gd name="T28" fmla="*/ 9 w 49"/>
                <a:gd name="T29" fmla="*/ 34 h 52"/>
                <a:gd name="T30" fmla="*/ 9 w 49"/>
                <a:gd name="T31" fmla="*/ 27 h 52"/>
                <a:gd name="T32" fmla="*/ 7 w 49"/>
                <a:gd name="T33" fmla="*/ 19 h 52"/>
                <a:gd name="T34" fmla="*/ 7 w 49"/>
                <a:gd name="T35" fmla="*/ 12 h 52"/>
                <a:gd name="T36" fmla="*/ 7 w 49"/>
                <a:gd name="T37" fmla="*/ 6 h 52"/>
                <a:gd name="T38" fmla="*/ 9 w 49"/>
                <a:gd name="T39" fmla="*/ 2 h 52"/>
                <a:gd name="T40" fmla="*/ 13 w 49"/>
                <a:gd name="T41" fmla="*/ 2 h 52"/>
                <a:gd name="T42" fmla="*/ 17 w 49"/>
                <a:gd name="T43" fmla="*/ 0 h 52"/>
                <a:gd name="T44" fmla="*/ 23 w 49"/>
                <a:gd name="T45" fmla="*/ 2 h 52"/>
                <a:gd name="T46" fmla="*/ 23 w 49"/>
                <a:gd name="T47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52">
                  <a:moveTo>
                    <a:pt x="23" y="2"/>
                  </a:moveTo>
                  <a:lnTo>
                    <a:pt x="32" y="4"/>
                  </a:lnTo>
                  <a:lnTo>
                    <a:pt x="42" y="10"/>
                  </a:lnTo>
                  <a:lnTo>
                    <a:pt x="47" y="19"/>
                  </a:lnTo>
                  <a:lnTo>
                    <a:pt x="49" y="27"/>
                  </a:lnTo>
                  <a:lnTo>
                    <a:pt x="45" y="33"/>
                  </a:lnTo>
                  <a:lnTo>
                    <a:pt x="42" y="38"/>
                  </a:lnTo>
                  <a:lnTo>
                    <a:pt x="34" y="42"/>
                  </a:lnTo>
                  <a:lnTo>
                    <a:pt x="28" y="48"/>
                  </a:lnTo>
                  <a:lnTo>
                    <a:pt x="21" y="50"/>
                  </a:lnTo>
                  <a:lnTo>
                    <a:pt x="13" y="52"/>
                  </a:lnTo>
                  <a:lnTo>
                    <a:pt x="4" y="50"/>
                  </a:lnTo>
                  <a:lnTo>
                    <a:pt x="0" y="48"/>
                  </a:lnTo>
                  <a:lnTo>
                    <a:pt x="6" y="40"/>
                  </a:lnTo>
                  <a:lnTo>
                    <a:pt x="9" y="34"/>
                  </a:lnTo>
                  <a:lnTo>
                    <a:pt x="9" y="27"/>
                  </a:lnTo>
                  <a:lnTo>
                    <a:pt x="7" y="19"/>
                  </a:lnTo>
                  <a:lnTo>
                    <a:pt x="7" y="12"/>
                  </a:lnTo>
                  <a:lnTo>
                    <a:pt x="7" y="6"/>
                  </a:lnTo>
                  <a:lnTo>
                    <a:pt x="9" y="2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65"/>
            <p:cNvSpPr>
              <a:spLocks/>
            </p:cNvSpPr>
            <p:nvPr/>
          </p:nvSpPr>
          <p:spPr bwMode="auto">
            <a:xfrm>
              <a:off x="7673975" y="3763963"/>
              <a:ext cx="69850" cy="36513"/>
            </a:xfrm>
            <a:custGeom>
              <a:avLst/>
              <a:gdLst>
                <a:gd name="T0" fmla="*/ 3 w 87"/>
                <a:gd name="T1" fmla="*/ 3 h 45"/>
                <a:gd name="T2" fmla="*/ 11 w 87"/>
                <a:gd name="T3" fmla="*/ 0 h 45"/>
                <a:gd name="T4" fmla="*/ 20 w 87"/>
                <a:gd name="T5" fmla="*/ 0 h 45"/>
                <a:gd name="T6" fmla="*/ 26 w 87"/>
                <a:gd name="T7" fmla="*/ 0 h 45"/>
                <a:gd name="T8" fmla="*/ 34 w 87"/>
                <a:gd name="T9" fmla="*/ 0 h 45"/>
                <a:gd name="T10" fmla="*/ 41 w 87"/>
                <a:gd name="T11" fmla="*/ 1 h 45"/>
                <a:gd name="T12" fmla="*/ 49 w 87"/>
                <a:gd name="T13" fmla="*/ 3 h 45"/>
                <a:gd name="T14" fmla="*/ 55 w 87"/>
                <a:gd name="T15" fmla="*/ 5 h 45"/>
                <a:gd name="T16" fmla="*/ 62 w 87"/>
                <a:gd name="T17" fmla="*/ 7 h 45"/>
                <a:gd name="T18" fmla="*/ 68 w 87"/>
                <a:gd name="T19" fmla="*/ 7 h 45"/>
                <a:gd name="T20" fmla="*/ 76 w 87"/>
                <a:gd name="T21" fmla="*/ 9 h 45"/>
                <a:gd name="T22" fmla="*/ 83 w 87"/>
                <a:gd name="T23" fmla="*/ 15 h 45"/>
                <a:gd name="T24" fmla="*/ 87 w 87"/>
                <a:gd name="T25" fmla="*/ 20 h 45"/>
                <a:gd name="T26" fmla="*/ 85 w 87"/>
                <a:gd name="T27" fmla="*/ 24 h 45"/>
                <a:gd name="T28" fmla="*/ 83 w 87"/>
                <a:gd name="T29" fmla="*/ 28 h 45"/>
                <a:gd name="T30" fmla="*/ 76 w 87"/>
                <a:gd name="T31" fmla="*/ 32 h 45"/>
                <a:gd name="T32" fmla="*/ 68 w 87"/>
                <a:gd name="T33" fmla="*/ 38 h 45"/>
                <a:gd name="T34" fmla="*/ 59 w 87"/>
                <a:gd name="T35" fmla="*/ 39 h 45"/>
                <a:gd name="T36" fmla="*/ 49 w 87"/>
                <a:gd name="T37" fmla="*/ 43 h 45"/>
                <a:gd name="T38" fmla="*/ 40 w 87"/>
                <a:gd name="T39" fmla="*/ 45 h 45"/>
                <a:gd name="T40" fmla="*/ 30 w 87"/>
                <a:gd name="T41" fmla="*/ 45 h 45"/>
                <a:gd name="T42" fmla="*/ 24 w 87"/>
                <a:gd name="T43" fmla="*/ 45 h 45"/>
                <a:gd name="T44" fmla="*/ 19 w 87"/>
                <a:gd name="T45" fmla="*/ 41 h 45"/>
                <a:gd name="T46" fmla="*/ 13 w 87"/>
                <a:gd name="T47" fmla="*/ 34 h 45"/>
                <a:gd name="T48" fmla="*/ 7 w 87"/>
                <a:gd name="T49" fmla="*/ 26 h 45"/>
                <a:gd name="T50" fmla="*/ 1 w 87"/>
                <a:gd name="T51" fmla="*/ 19 h 45"/>
                <a:gd name="T52" fmla="*/ 0 w 87"/>
                <a:gd name="T53" fmla="*/ 9 h 45"/>
                <a:gd name="T54" fmla="*/ 0 w 87"/>
                <a:gd name="T55" fmla="*/ 5 h 45"/>
                <a:gd name="T56" fmla="*/ 3 w 87"/>
                <a:gd name="T57" fmla="*/ 3 h 45"/>
                <a:gd name="T58" fmla="*/ 3 w 87"/>
                <a:gd name="T59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7" h="45">
                  <a:moveTo>
                    <a:pt x="3" y="3"/>
                  </a:moveTo>
                  <a:lnTo>
                    <a:pt x="11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1"/>
                  </a:lnTo>
                  <a:lnTo>
                    <a:pt x="49" y="3"/>
                  </a:lnTo>
                  <a:lnTo>
                    <a:pt x="55" y="5"/>
                  </a:lnTo>
                  <a:lnTo>
                    <a:pt x="62" y="7"/>
                  </a:lnTo>
                  <a:lnTo>
                    <a:pt x="68" y="7"/>
                  </a:lnTo>
                  <a:lnTo>
                    <a:pt x="76" y="9"/>
                  </a:lnTo>
                  <a:lnTo>
                    <a:pt x="83" y="15"/>
                  </a:lnTo>
                  <a:lnTo>
                    <a:pt x="87" y="20"/>
                  </a:lnTo>
                  <a:lnTo>
                    <a:pt x="85" y="24"/>
                  </a:lnTo>
                  <a:lnTo>
                    <a:pt x="83" y="28"/>
                  </a:lnTo>
                  <a:lnTo>
                    <a:pt x="76" y="32"/>
                  </a:lnTo>
                  <a:lnTo>
                    <a:pt x="68" y="38"/>
                  </a:lnTo>
                  <a:lnTo>
                    <a:pt x="59" y="39"/>
                  </a:lnTo>
                  <a:lnTo>
                    <a:pt x="49" y="43"/>
                  </a:lnTo>
                  <a:lnTo>
                    <a:pt x="40" y="45"/>
                  </a:lnTo>
                  <a:lnTo>
                    <a:pt x="30" y="45"/>
                  </a:lnTo>
                  <a:lnTo>
                    <a:pt x="24" y="45"/>
                  </a:lnTo>
                  <a:lnTo>
                    <a:pt x="19" y="41"/>
                  </a:lnTo>
                  <a:lnTo>
                    <a:pt x="13" y="34"/>
                  </a:lnTo>
                  <a:lnTo>
                    <a:pt x="7" y="26"/>
                  </a:lnTo>
                  <a:lnTo>
                    <a:pt x="1" y="19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66"/>
            <p:cNvSpPr>
              <a:spLocks/>
            </p:cNvSpPr>
            <p:nvPr/>
          </p:nvSpPr>
          <p:spPr bwMode="auto">
            <a:xfrm>
              <a:off x="7264400" y="3651250"/>
              <a:ext cx="663575" cy="285750"/>
            </a:xfrm>
            <a:custGeom>
              <a:avLst/>
              <a:gdLst>
                <a:gd name="T0" fmla="*/ 65 w 835"/>
                <a:gd name="T1" fmla="*/ 27 h 359"/>
                <a:gd name="T2" fmla="*/ 40 w 835"/>
                <a:gd name="T3" fmla="*/ 53 h 359"/>
                <a:gd name="T4" fmla="*/ 16 w 835"/>
                <a:gd name="T5" fmla="*/ 91 h 359"/>
                <a:gd name="T6" fmla="*/ 21 w 835"/>
                <a:gd name="T7" fmla="*/ 129 h 359"/>
                <a:gd name="T8" fmla="*/ 48 w 835"/>
                <a:gd name="T9" fmla="*/ 181 h 359"/>
                <a:gd name="T10" fmla="*/ 92 w 835"/>
                <a:gd name="T11" fmla="*/ 224 h 359"/>
                <a:gd name="T12" fmla="*/ 137 w 835"/>
                <a:gd name="T13" fmla="*/ 253 h 359"/>
                <a:gd name="T14" fmla="*/ 181 w 835"/>
                <a:gd name="T15" fmla="*/ 272 h 359"/>
                <a:gd name="T16" fmla="*/ 213 w 835"/>
                <a:gd name="T17" fmla="*/ 281 h 359"/>
                <a:gd name="T18" fmla="*/ 247 w 835"/>
                <a:gd name="T19" fmla="*/ 293 h 359"/>
                <a:gd name="T20" fmla="*/ 280 w 835"/>
                <a:gd name="T21" fmla="*/ 302 h 359"/>
                <a:gd name="T22" fmla="*/ 310 w 835"/>
                <a:gd name="T23" fmla="*/ 310 h 359"/>
                <a:gd name="T24" fmla="*/ 341 w 835"/>
                <a:gd name="T25" fmla="*/ 319 h 359"/>
                <a:gd name="T26" fmla="*/ 373 w 835"/>
                <a:gd name="T27" fmla="*/ 325 h 359"/>
                <a:gd name="T28" fmla="*/ 407 w 835"/>
                <a:gd name="T29" fmla="*/ 331 h 359"/>
                <a:gd name="T30" fmla="*/ 441 w 835"/>
                <a:gd name="T31" fmla="*/ 333 h 359"/>
                <a:gd name="T32" fmla="*/ 476 w 835"/>
                <a:gd name="T33" fmla="*/ 333 h 359"/>
                <a:gd name="T34" fmla="*/ 510 w 835"/>
                <a:gd name="T35" fmla="*/ 331 h 359"/>
                <a:gd name="T36" fmla="*/ 546 w 835"/>
                <a:gd name="T37" fmla="*/ 327 h 359"/>
                <a:gd name="T38" fmla="*/ 578 w 835"/>
                <a:gd name="T39" fmla="*/ 319 h 359"/>
                <a:gd name="T40" fmla="*/ 611 w 835"/>
                <a:gd name="T41" fmla="*/ 310 h 359"/>
                <a:gd name="T42" fmla="*/ 641 w 835"/>
                <a:gd name="T43" fmla="*/ 296 h 359"/>
                <a:gd name="T44" fmla="*/ 673 w 835"/>
                <a:gd name="T45" fmla="*/ 283 h 359"/>
                <a:gd name="T46" fmla="*/ 730 w 835"/>
                <a:gd name="T47" fmla="*/ 243 h 359"/>
                <a:gd name="T48" fmla="*/ 778 w 835"/>
                <a:gd name="T49" fmla="*/ 194 h 359"/>
                <a:gd name="T50" fmla="*/ 805 w 835"/>
                <a:gd name="T51" fmla="*/ 139 h 359"/>
                <a:gd name="T52" fmla="*/ 797 w 835"/>
                <a:gd name="T53" fmla="*/ 97 h 359"/>
                <a:gd name="T54" fmla="*/ 765 w 835"/>
                <a:gd name="T55" fmla="*/ 86 h 359"/>
                <a:gd name="T56" fmla="*/ 772 w 835"/>
                <a:gd name="T57" fmla="*/ 51 h 359"/>
                <a:gd name="T58" fmla="*/ 808 w 835"/>
                <a:gd name="T59" fmla="*/ 74 h 359"/>
                <a:gd name="T60" fmla="*/ 829 w 835"/>
                <a:gd name="T61" fmla="*/ 106 h 359"/>
                <a:gd name="T62" fmla="*/ 835 w 835"/>
                <a:gd name="T63" fmla="*/ 144 h 359"/>
                <a:gd name="T64" fmla="*/ 824 w 835"/>
                <a:gd name="T65" fmla="*/ 186 h 359"/>
                <a:gd name="T66" fmla="*/ 801 w 835"/>
                <a:gd name="T67" fmla="*/ 226 h 359"/>
                <a:gd name="T68" fmla="*/ 763 w 835"/>
                <a:gd name="T69" fmla="*/ 264 h 359"/>
                <a:gd name="T70" fmla="*/ 717 w 835"/>
                <a:gd name="T71" fmla="*/ 291 h 359"/>
                <a:gd name="T72" fmla="*/ 670 w 835"/>
                <a:gd name="T73" fmla="*/ 314 h 359"/>
                <a:gd name="T74" fmla="*/ 618 w 835"/>
                <a:gd name="T75" fmla="*/ 331 h 359"/>
                <a:gd name="T76" fmla="*/ 569 w 835"/>
                <a:gd name="T77" fmla="*/ 344 h 359"/>
                <a:gd name="T78" fmla="*/ 516 w 835"/>
                <a:gd name="T79" fmla="*/ 354 h 359"/>
                <a:gd name="T80" fmla="*/ 462 w 835"/>
                <a:gd name="T81" fmla="*/ 359 h 359"/>
                <a:gd name="T82" fmla="*/ 413 w 835"/>
                <a:gd name="T83" fmla="*/ 357 h 359"/>
                <a:gd name="T84" fmla="*/ 382 w 835"/>
                <a:gd name="T85" fmla="*/ 355 h 359"/>
                <a:gd name="T86" fmla="*/ 350 w 835"/>
                <a:gd name="T87" fmla="*/ 350 h 359"/>
                <a:gd name="T88" fmla="*/ 308 w 835"/>
                <a:gd name="T89" fmla="*/ 342 h 359"/>
                <a:gd name="T90" fmla="*/ 261 w 835"/>
                <a:gd name="T91" fmla="*/ 327 h 359"/>
                <a:gd name="T92" fmla="*/ 204 w 835"/>
                <a:gd name="T93" fmla="*/ 306 h 359"/>
                <a:gd name="T94" fmla="*/ 149 w 835"/>
                <a:gd name="T95" fmla="*/ 277 h 359"/>
                <a:gd name="T96" fmla="*/ 95 w 835"/>
                <a:gd name="T97" fmla="*/ 247 h 359"/>
                <a:gd name="T98" fmla="*/ 46 w 835"/>
                <a:gd name="T99" fmla="*/ 215 h 359"/>
                <a:gd name="T100" fmla="*/ 19 w 835"/>
                <a:gd name="T101" fmla="*/ 182 h 359"/>
                <a:gd name="T102" fmla="*/ 4 w 835"/>
                <a:gd name="T103" fmla="*/ 150 h 359"/>
                <a:gd name="T104" fmla="*/ 0 w 835"/>
                <a:gd name="T105" fmla="*/ 116 h 359"/>
                <a:gd name="T106" fmla="*/ 6 w 835"/>
                <a:gd name="T107" fmla="*/ 78 h 359"/>
                <a:gd name="T108" fmla="*/ 25 w 835"/>
                <a:gd name="T109" fmla="*/ 42 h 359"/>
                <a:gd name="T110" fmla="*/ 54 w 835"/>
                <a:gd name="T111" fmla="*/ 8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35" h="359">
                  <a:moveTo>
                    <a:pt x="63" y="0"/>
                  </a:moveTo>
                  <a:lnTo>
                    <a:pt x="65" y="2"/>
                  </a:lnTo>
                  <a:lnTo>
                    <a:pt x="63" y="11"/>
                  </a:lnTo>
                  <a:lnTo>
                    <a:pt x="61" y="21"/>
                  </a:lnTo>
                  <a:lnTo>
                    <a:pt x="65" y="27"/>
                  </a:lnTo>
                  <a:lnTo>
                    <a:pt x="61" y="32"/>
                  </a:lnTo>
                  <a:lnTo>
                    <a:pt x="59" y="38"/>
                  </a:lnTo>
                  <a:lnTo>
                    <a:pt x="54" y="42"/>
                  </a:lnTo>
                  <a:lnTo>
                    <a:pt x="50" y="46"/>
                  </a:lnTo>
                  <a:lnTo>
                    <a:pt x="40" y="53"/>
                  </a:lnTo>
                  <a:lnTo>
                    <a:pt x="33" y="61"/>
                  </a:lnTo>
                  <a:lnTo>
                    <a:pt x="23" y="67"/>
                  </a:lnTo>
                  <a:lnTo>
                    <a:pt x="19" y="78"/>
                  </a:lnTo>
                  <a:lnTo>
                    <a:pt x="16" y="84"/>
                  </a:lnTo>
                  <a:lnTo>
                    <a:pt x="16" y="91"/>
                  </a:lnTo>
                  <a:lnTo>
                    <a:pt x="16" y="101"/>
                  </a:lnTo>
                  <a:lnTo>
                    <a:pt x="19" y="112"/>
                  </a:lnTo>
                  <a:lnTo>
                    <a:pt x="19" y="118"/>
                  </a:lnTo>
                  <a:lnTo>
                    <a:pt x="21" y="124"/>
                  </a:lnTo>
                  <a:lnTo>
                    <a:pt x="21" y="129"/>
                  </a:lnTo>
                  <a:lnTo>
                    <a:pt x="25" y="137"/>
                  </a:lnTo>
                  <a:lnTo>
                    <a:pt x="29" y="148"/>
                  </a:lnTo>
                  <a:lnTo>
                    <a:pt x="35" y="160"/>
                  </a:lnTo>
                  <a:lnTo>
                    <a:pt x="40" y="169"/>
                  </a:lnTo>
                  <a:lnTo>
                    <a:pt x="48" y="181"/>
                  </a:lnTo>
                  <a:lnTo>
                    <a:pt x="55" y="190"/>
                  </a:lnTo>
                  <a:lnTo>
                    <a:pt x="65" y="201"/>
                  </a:lnTo>
                  <a:lnTo>
                    <a:pt x="73" y="209"/>
                  </a:lnTo>
                  <a:lnTo>
                    <a:pt x="82" y="217"/>
                  </a:lnTo>
                  <a:lnTo>
                    <a:pt x="92" y="224"/>
                  </a:lnTo>
                  <a:lnTo>
                    <a:pt x="103" y="232"/>
                  </a:lnTo>
                  <a:lnTo>
                    <a:pt x="112" y="239"/>
                  </a:lnTo>
                  <a:lnTo>
                    <a:pt x="126" y="245"/>
                  </a:lnTo>
                  <a:lnTo>
                    <a:pt x="131" y="249"/>
                  </a:lnTo>
                  <a:lnTo>
                    <a:pt x="137" y="253"/>
                  </a:lnTo>
                  <a:lnTo>
                    <a:pt x="145" y="255"/>
                  </a:lnTo>
                  <a:lnTo>
                    <a:pt x="151" y="258"/>
                  </a:lnTo>
                  <a:lnTo>
                    <a:pt x="162" y="264"/>
                  </a:lnTo>
                  <a:lnTo>
                    <a:pt x="175" y="268"/>
                  </a:lnTo>
                  <a:lnTo>
                    <a:pt x="181" y="272"/>
                  </a:lnTo>
                  <a:lnTo>
                    <a:pt x="189" y="274"/>
                  </a:lnTo>
                  <a:lnTo>
                    <a:pt x="194" y="276"/>
                  </a:lnTo>
                  <a:lnTo>
                    <a:pt x="202" y="279"/>
                  </a:lnTo>
                  <a:lnTo>
                    <a:pt x="208" y="279"/>
                  </a:lnTo>
                  <a:lnTo>
                    <a:pt x="213" y="281"/>
                  </a:lnTo>
                  <a:lnTo>
                    <a:pt x="221" y="285"/>
                  </a:lnTo>
                  <a:lnTo>
                    <a:pt x="227" y="287"/>
                  </a:lnTo>
                  <a:lnTo>
                    <a:pt x="234" y="287"/>
                  </a:lnTo>
                  <a:lnTo>
                    <a:pt x="240" y="291"/>
                  </a:lnTo>
                  <a:lnTo>
                    <a:pt x="247" y="293"/>
                  </a:lnTo>
                  <a:lnTo>
                    <a:pt x="253" y="296"/>
                  </a:lnTo>
                  <a:lnTo>
                    <a:pt x="259" y="296"/>
                  </a:lnTo>
                  <a:lnTo>
                    <a:pt x="266" y="298"/>
                  </a:lnTo>
                  <a:lnTo>
                    <a:pt x="272" y="300"/>
                  </a:lnTo>
                  <a:lnTo>
                    <a:pt x="280" y="302"/>
                  </a:lnTo>
                  <a:lnTo>
                    <a:pt x="286" y="304"/>
                  </a:lnTo>
                  <a:lnTo>
                    <a:pt x="291" y="306"/>
                  </a:lnTo>
                  <a:lnTo>
                    <a:pt x="299" y="306"/>
                  </a:lnTo>
                  <a:lnTo>
                    <a:pt x="305" y="310"/>
                  </a:lnTo>
                  <a:lnTo>
                    <a:pt x="310" y="310"/>
                  </a:lnTo>
                  <a:lnTo>
                    <a:pt x="318" y="312"/>
                  </a:lnTo>
                  <a:lnTo>
                    <a:pt x="322" y="314"/>
                  </a:lnTo>
                  <a:lnTo>
                    <a:pt x="329" y="316"/>
                  </a:lnTo>
                  <a:lnTo>
                    <a:pt x="335" y="317"/>
                  </a:lnTo>
                  <a:lnTo>
                    <a:pt x="341" y="319"/>
                  </a:lnTo>
                  <a:lnTo>
                    <a:pt x="346" y="321"/>
                  </a:lnTo>
                  <a:lnTo>
                    <a:pt x="354" y="323"/>
                  </a:lnTo>
                  <a:lnTo>
                    <a:pt x="360" y="323"/>
                  </a:lnTo>
                  <a:lnTo>
                    <a:pt x="367" y="325"/>
                  </a:lnTo>
                  <a:lnTo>
                    <a:pt x="373" y="325"/>
                  </a:lnTo>
                  <a:lnTo>
                    <a:pt x="381" y="327"/>
                  </a:lnTo>
                  <a:lnTo>
                    <a:pt x="386" y="327"/>
                  </a:lnTo>
                  <a:lnTo>
                    <a:pt x="394" y="327"/>
                  </a:lnTo>
                  <a:lnTo>
                    <a:pt x="400" y="329"/>
                  </a:lnTo>
                  <a:lnTo>
                    <a:pt x="407" y="331"/>
                  </a:lnTo>
                  <a:lnTo>
                    <a:pt x="413" y="331"/>
                  </a:lnTo>
                  <a:lnTo>
                    <a:pt x="421" y="331"/>
                  </a:lnTo>
                  <a:lnTo>
                    <a:pt x="426" y="331"/>
                  </a:lnTo>
                  <a:lnTo>
                    <a:pt x="436" y="333"/>
                  </a:lnTo>
                  <a:lnTo>
                    <a:pt x="441" y="333"/>
                  </a:lnTo>
                  <a:lnTo>
                    <a:pt x="449" y="333"/>
                  </a:lnTo>
                  <a:lnTo>
                    <a:pt x="455" y="333"/>
                  </a:lnTo>
                  <a:lnTo>
                    <a:pt x="462" y="333"/>
                  </a:lnTo>
                  <a:lnTo>
                    <a:pt x="470" y="333"/>
                  </a:lnTo>
                  <a:lnTo>
                    <a:pt x="476" y="333"/>
                  </a:lnTo>
                  <a:lnTo>
                    <a:pt x="483" y="333"/>
                  </a:lnTo>
                  <a:lnTo>
                    <a:pt x="491" y="333"/>
                  </a:lnTo>
                  <a:lnTo>
                    <a:pt x="497" y="331"/>
                  </a:lnTo>
                  <a:lnTo>
                    <a:pt x="504" y="331"/>
                  </a:lnTo>
                  <a:lnTo>
                    <a:pt x="510" y="331"/>
                  </a:lnTo>
                  <a:lnTo>
                    <a:pt x="517" y="331"/>
                  </a:lnTo>
                  <a:lnTo>
                    <a:pt x="525" y="329"/>
                  </a:lnTo>
                  <a:lnTo>
                    <a:pt x="533" y="327"/>
                  </a:lnTo>
                  <a:lnTo>
                    <a:pt x="538" y="327"/>
                  </a:lnTo>
                  <a:lnTo>
                    <a:pt x="546" y="327"/>
                  </a:lnTo>
                  <a:lnTo>
                    <a:pt x="552" y="325"/>
                  </a:lnTo>
                  <a:lnTo>
                    <a:pt x="559" y="325"/>
                  </a:lnTo>
                  <a:lnTo>
                    <a:pt x="565" y="323"/>
                  </a:lnTo>
                  <a:lnTo>
                    <a:pt x="573" y="323"/>
                  </a:lnTo>
                  <a:lnTo>
                    <a:pt x="578" y="319"/>
                  </a:lnTo>
                  <a:lnTo>
                    <a:pt x="586" y="317"/>
                  </a:lnTo>
                  <a:lnTo>
                    <a:pt x="592" y="316"/>
                  </a:lnTo>
                  <a:lnTo>
                    <a:pt x="599" y="314"/>
                  </a:lnTo>
                  <a:lnTo>
                    <a:pt x="605" y="312"/>
                  </a:lnTo>
                  <a:lnTo>
                    <a:pt x="611" y="310"/>
                  </a:lnTo>
                  <a:lnTo>
                    <a:pt x="618" y="306"/>
                  </a:lnTo>
                  <a:lnTo>
                    <a:pt x="624" y="306"/>
                  </a:lnTo>
                  <a:lnTo>
                    <a:pt x="630" y="302"/>
                  </a:lnTo>
                  <a:lnTo>
                    <a:pt x="637" y="300"/>
                  </a:lnTo>
                  <a:lnTo>
                    <a:pt x="641" y="296"/>
                  </a:lnTo>
                  <a:lnTo>
                    <a:pt x="649" y="295"/>
                  </a:lnTo>
                  <a:lnTo>
                    <a:pt x="654" y="291"/>
                  </a:lnTo>
                  <a:lnTo>
                    <a:pt x="660" y="289"/>
                  </a:lnTo>
                  <a:lnTo>
                    <a:pt x="666" y="285"/>
                  </a:lnTo>
                  <a:lnTo>
                    <a:pt x="673" y="283"/>
                  </a:lnTo>
                  <a:lnTo>
                    <a:pt x="685" y="276"/>
                  </a:lnTo>
                  <a:lnTo>
                    <a:pt x="696" y="268"/>
                  </a:lnTo>
                  <a:lnTo>
                    <a:pt x="706" y="260"/>
                  </a:lnTo>
                  <a:lnTo>
                    <a:pt x="719" y="253"/>
                  </a:lnTo>
                  <a:lnTo>
                    <a:pt x="730" y="243"/>
                  </a:lnTo>
                  <a:lnTo>
                    <a:pt x="742" y="234"/>
                  </a:lnTo>
                  <a:lnTo>
                    <a:pt x="751" y="224"/>
                  </a:lnTo>
                  <a:lnTo>
                    <a:pt x="763" y="215"/>
                  </a:lnTo>
                  <a:lnTo>
                    <a:pt x="770" y="203"/>
                  </a:lnTo>
                  <a:lnTo>
                    <a:pt x="778" y="194"/>
                  </a:lnTo>
                  <a:lnTo>
                    <a:pt x="784" y="182"/>
                  </a:lnTo>
                  <a:lnTo>
                    <a:pt x="793" y="171"/>
                  </a:lnTo>
                  <a:lnTo>
                    <a:pt x="797" y="160"/>
                  </a:lnTo>
                  <a:lnTo>
                    <a:pt x="801" y="148"/>
                  </a:lnTo>
                  <a:lnTo>
                    <a:pt x="805" y="139"/>
                  </a:lnTo>
                  <a:lnTo>
                    <a:pt x="806" y="129"/>
                  </a:lnTo>
                  <a:lnTo>
                    <a:pt x="806" y="120"/>
                  </a:lnTo>
                  <a:lnTo>
                    <a:pt x="806" y="110"/>
                  </a:lnTo>
                  <a:lnTo>
                    <a:pt x="801" y="103"/>
                  </a:lnTo>
                  <a:lnTo>
                    <a:pt x="797" y="97"/>
                  </a:lnTo>
                  <a:lnTo>
                    <a:pt x="789" y="91"/>
                  </a:lnTo>
                  <a:lnTo>
                    <a:pt x="782" y="87"/>
                  </a:lnTo>
                  <a:lnTo>
                    <a:pt x="776" y="87"/>
                  </a:lnTo>
                  <a:lnTo>
                    <a:pt x="770" y="86"/>
                  </a:lnTo>
                  <a:lnTo>
                    <a:pt x="765" y="86"/>
                  </a:lnTo>
                  <a:lnTo>
                    <a:pt x="759" y="86"/>
                  </a:lnTo>
                  <a:lnTo>
                    <a:pt x="759" y="76"/>
                  </a:lnTo>
                  <a:lnTo>
                    <a:pt x="765" y="67"/>
                  </a:lnTo>
                  <a:lnTo>
                    <a:pt x="770" y="57"/>
                  </a:lnTo>
                  <a:lnTo>
                    <a:pt x="772" y="51"/>
                  </a:lnTo>
                  <a:lnTo>
                    <a:pt x="780" y="55"/>
                  </a:lnTo>
                  <a:lnTo>
                    <a:pt x="789" y="59"/>
                  </a:lnTo>
                  <a:lnTo>
                    <a:pt x="795" y="65"/>
                  </a:lnTo>
                  <a:lnTo>
                    <a:pt x="803" y="70"/>
                  </a:lnTo>
                  <a:lnTo>
                    <a:pt x="808" y="74"/>
                  </a:lnTo>
                  <a:lnTo>
                    <a:pt x="814" y="80"/>
                  </a:lnTo>
                  <a:lnTo>
                    <a:pt x="820" y="87"/>
                  </a:lnTo>
                  <a:lnTo>
                    <a:pt x="824" y="93"/>
                  </a:lnTo>
                  <a:lnTo>
                    <a:pt x="827" y="101"/>
                  </a:lnTo>
                  <a:lnTo>
                    <a:pt x="829" y="106"/>
                  </a:lnTo>
                  <a:lnTo>
                    <a:pt x="833" y="114"/>
                  </a:lnTo>
                  <a:lnTo>
                    <a:pt x="835" y="122"/>
                  </a:lnTo>
                  <a:lnTo>
                    <a:pt x="835" y="129"/>
                  </a:lnTo>
                  <a:lnTo>
                    <a:pt x="835" y="137"/>
                  </a:lnTo>
                  <a:lnTo>
                    <a:pt x="835" y="144"/>
                  </a:lnTo>
                  <a:lnTo>
                    <a:pt x="835" y="154"/>
                  </a:lnTo>
                  <a:lnTo>
                    <a:pt x="833" y="162"/>
                  </a:lnTo>
                  <a:lnTo>
                    <a:pt x="829" y="169"/>
                  </a:lnTo>
                  <a:lnTo>
                    <a:pt x="827" y="177"/>
                  </a:lnTo>
                  <a:lnTo>
                    <a:pt x="824" y="186"/>
                  </a:lnTo>
                  <a:lnTo>
                    <a:pt x="820" y="194"/>
                  </a:lnTo>
                  <a:lnTo>
                    <a:pt x="816" y="201"/>
                  </a:lnTo>
                  <a:lnTo>
                    <a:pt x="812" y="209"/>
                  </a:lnTo>
                  <a:lnTo>
                    <a:pt x="806" y="219"/>
                  </a:lnTo>
                  <a:lnTo>
                    <a:pt x="801" y="226"/>
                  </a:lnTo>
                  <a:lnTo>
                    <a:pt x="793" y="234"/>
                  </a:lnTo>
                  <a:lnTo>
                    <a:pt x="787" y="241"/>
                  </a:lnTo>
                  <a:lnTo>
                    <a:pt x="780" y="249"/>
                  </a:lnTo>
                  <a:lnTo>
                    <a:pt x="770" y="255"/>
                  </a:lnTo>
                  <a:lnTo>
                    <a:pt x="763" y="264"/>
                  </a:lnTo>
                  <a:lnTo>
                    <a:pt x="755" y="270"/>
                  </a:lnTo>
                  <a:lnTo>
                    <a:pt x="748" y="277"/>
                  </a:lnTo>
                  <a:lnTo>
                    <a:pt x="736" y="281"/>
                  </a:lnTo>
                  <a:lnTo>
                    <a:pt x="727" y="287"/>
                  </a:lnTo>
                  <a:lnTo>
                    <a:pt x="717" y="291"/>
                  </a:lnTo>
                  <a:lnTo>
                    <a:pt x="708" y="296"/>
                  </a:lnTo>
                  <a:lnTo>
                    <a:pt x="698" y="300"/>
                  </a:lnTo>
                  <a:lnTo>
                    <a:pt x="687" y="306"/>
                  </a:lnTo>
                  <a:lnTo>
                    <a:pt x="677" y="310"/>
                  </a:lnTo>
                  <a:lnTo>
                    <a:pt x="670" y="314"/>
                  </a:lnTo>
                  <a:lnTo>
                    <a:pt x="658" y="317"/>
                  </a:lnTo>
                  <a:lnTo>
                    <a:pt x="649" y="321"/>
                  </a:lnTo>
                  <a:lnTo>
                    <a:pt x="639" y="325"/>
                  </a:lnTo>
                  <a:lnTo>
                    <a:pt x="628" y="327"/>
                  </a:lnTo>
                  <a:lnTo>
                    <a:pt x="618" y="331"/>
                  </a:lnTo>
                  <a:lnTo>
                    <a:pt x="609" y="335"/>
                  </a:lnTo>
                  <a:lnTo>
                    <a:pt x="599" y="338"/>
                  </a:lnTo>
                  <a:lnTo>
                    <a:pt x="590" y="342"/>
                  </a:lnTo>
                  <a:lnTo>
                    <a:pt x="578" y="342"/>
                  </a:lnTo>
                  <a:lnTo>
                    <a:pt x="569" y="344"/>
                  </a:lnTo>
                  <a:lnTo>
                    <a:pt x="559" y="346"/>
                  </a:lnTo>
                  <a:lnTo>
                    <a:pt x="548" y="350"/>
                  </a:lnTo>
                  <a:lnTo>
                    <a:pt x="536" y="350"/>
                  </a:lnTo>
                  <a:lnTo>
                    <a:pt x="527" y="352"/>
                  </a:lnTo>
                  <a:lnTo>
                    <a:pt x="516" y="354"/>
                  </a:lnTo>
                  <a:lnTo>
                    <a:pt x="506" y="355"/>
                  </a:lnTo>
                  <a:lnTo>
                    <a:pt x="495" y="355"/>
                  </a:lnTo>
                  <a:lnTo>
                    <a:pt x="483" y="357"/>
                  </a:lnTo>
                  <a:lnTo>
                    <a:pt x="472" y="357"/>
                  </a:lnTo>
                  <a:lnTo>
                    <a:pt x="462" y="359"/>
                  </a:lnTo>
                  <a:lnTo>
                    <a:pt x="451" y="359"/>
                  </a:lnTo>
                  <a:lnTo>
                    <a:pt x="441" y="359"/>
                  </a:lnTo>
                  <a:lnTo>
                    <a:pt x="430" y="359"/>
                  </a:lnTo>
                  <a:lnTo>
                    <a:pt x="421" y="359"/>
                  </a:lnTo>
                  <a:lnTo>
                    <a:pt x="413" y="357"/>
                  </a:lnTo>
                  <a:lnTo>
                    <a:pt x="407" y="357"/>
                  </a:lnTo>
                  <a:lnTo>
                    <a:pt x="400" y="355"/>
                  </a:lnTo>
                  <a:lnTo>
                    <a:pt x="394" y="355"/>
                  </a:lnTo>
                  <a:lnTo>
                    <a:pt x="386" y="355"/>
                  </a:lnTo>
                  <a:lnTo>
                    <a:pt x="382" y="355"/>
                  </a:lnTo>
                  <a:lnTo>
                    <a:pt x="375" y="354"/>
                  </a:lnTo>
                  <a:lnTo>
                    <a:pt x="369" y="354"/>
                  </a:lnTo>
                  <a:lnTo>
                    <a:pt x="363" y="352"/>
                  </a:lnTo>
                  <a:lnTo>
                    <a:pt x="358" y="352"/>
                  </a:lnTo>
                  <a:lnTo>
                    <a:pt x="350" y="350"/>
                  </a:lnTo>
                  <a:lnTo>
                    <a:pt x="344" y="350"/>
                  </a:lnTo>
                  <a:lnTo>
                    <a:pt x="333" y="346"/>
                  </a:lnTo>
                  <a:lnTo>
                    <a:pt x="322" y="344"/>
                  </a:lnTo>
                  <a:lnTo>
                    <a:pt x="314" y="342"/>
                  </a:lnTo>
                  <a:lnTo>
                    <a:pt x="308" y="342"/>
                  </a:lnTo>
                  <a:lnTo>
                    <a:pt x="303" y="338"/>
                  </a:lnTo>
                  <a:lnTo>
                    <a:pt x="297" y="338"/>
                  </a:lnTo>
                  <a:lnTo>
                    <a:pt x="286" y="335"/>
                  </a:lnTo>
                  <a:lnTo>
                    <a:pt x="274" y="331"/>
                  </a:lnTo>
                  <a:lnTo>
                    <a:pt x="261" y="327"/>
                  </a:lnTo>
                  <a:lnTo>
                    <a:pt x="249" y="323"/>
                  </a:lnTo>
                  <a:lnTo>
                    <a:pt x="238" y="319"/>
                  </a:lnTo>
                  <a:lnTo>
                    <a:pt x="228" y="316"/>
                  </a:lnTo>
                  <a:lnTo>
                    <a:pt x="215" y="310"/>
                  </a:lnTo>
                  <a:lnTo>
                    <a:pt x="204" y="306"/>
                  </a:lnTo>
                  <a:lnTo>
                    <a:pt x="194" y="300"/>
                  </a:lnTo>
                  <a:lnTo>
                    <a:pt x="183" y="296"/>
                  </a:lnTo>
                  <a:lnTo>
                    <a:pt x="171" y="289"/>
                  </a:lnTo>
                  <a:lnTo>
                    <a:pt x="160" y="285"/>
                  </a:lnTo>
                  <a:lnTo>
                    <a:pt x="149" y="277"/>
                  </a:lnTo>
                  <a:lnTo>
                    <a:pt x="139" y="274"/>
                  </a:lnTo>
                  <a:lnTo>
                    <a:pt x="128" y="266"/>
                  </a:lnTo>
                  <a:lnTo>
                    <a:pt x="116" y="260"/>
                  </a:lnTo>
                  <a:lnTo>
                    <a:pt x="105" y="253"/>
                  </a:lnTo>
                  <a:lnTo>
                    <a:pt x="95" y="247"/>
                  </a:lnTo>
                  <a:lnTo>
                    <a:pt x="84" y="241"/>
                  </a:lnTo>
                  <a:lnTo>
                    <a:pt x="73" y="234"/>
                  </a:lnTo>
                  <a:lnTo>
                    <a:pt x="63" y="228"/>
                  </a:lnTo>
                  <a:lnTo>
                    <a:pt x="54" y="220"/>
                  </a:lnTo>
                  <a:lnTo>
                    <a:pt x="46" y="215"/>
                  </a:lnTo>
                  <a:lnTo>
                    <a:pt x="40" y="209"/>
                  </a:lnTo>
                  <a:lnTo>
                    <a:pt x="35" y="201"/>
                  </a:lnTo>
                  <a:lnTo>
                    <a:pt x="31" y="196"/>
                  </a:lnTo>
                  <a:lnTo>
                    <a:pt x="25" y="190"/>
                  </a:lnTo>
                  <a:lnTo>
                    <a:pt x="19" y="182"/>
                  </a:lnTo>
                  <a:lnTo>
                    <a:pt x="16" y="177"/>
                  </a:lnTo>
                  <a:lnTo>
                    <a:pt x="14" y="171"/>
                  </a:lnTo>
                  <a:lnTo>
                    <a:pt x="10" y="163"/>
                  </a:lnTo>
                  <a:lnTo>
                    <a:pt x="6" y="156"/>
                  </a:lnTo>
                  <a:lnTo>
                    <a:pt x="4" y="150"/>
                  </a:lnTo>
                  <a:lnTo>
                    <a:pt x="2" y="143"/>
                  </a:lnTo>
                  <a:lnTo>
                    <a:pt x="2" y="135"/>
                  </a:lnTo>
                  <a:lnTo>
                    <a:pt x="0" y="129"/>
                  </a:lnTo>
                  <a:lnTo>
                    <a:pt x="0" y="122"/>
                  </a:lnTo>
                  <a:lnTo>
                    <a:pt x="0" y="116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2" y="91"/>
                  </a:lnTo>
                  <a:lnTo>
                    <a:pt x="4" y="86"/>
                  </a:lnTo>
                  <a:lnTo>
                    <a:pt x="6" y="78"/>
                  </a:lnTo>
                  <a:lnTo>
                    <a:pt x="8" y="70"/>
                  </a:lnTo>
                  <a:lnTo>
                    <a:pt x="12" y="63"/>
                  </a:lnTo>
                  <a:lnTo>
                    <a:pt x="16" y="55"/>
                  </a:lnTo>
                  <a:lnTo>
                    <a:pt x="19" y="48"/>
                  </a:lnTo>
                  <a:lnTo>
                    <a:pt x="25" y="42"/>
                  </a:lnTo>
                  <a:lnTo>
                    <a:pt x="29" y="34"/>
                  </a:lnTo>
                  <a:lnTo>
                    <a:pt x="35" y="27"/>
                  </a:lnTo>
                  <a:lnTo>
                    <a:pt x="40" y="21"/>
                  </a:lnTo>
                  <a:lnTo>
                    <a:pt x="48" y="13"/>
                  </a:lnTo>
                  <a:lnTo>
                    <a:pt x="54" y="8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Freeform 76"/>
            <p:cNvSpPr>
              <a:spLocks/>
            </p:cNvSpPr>
            <p:nvPr/>
          </p:nvSpPr>
          <p:spPr bwMode="auto">
            <a:xfrm>
              <a:off x="7797800" y="3924300"/>
              <a:ext cx="211138" cy="171450"/>
            </a:xfrm>
            <a:custGeom>
              <a:avLst/>
              <a:gdLst>
                <a:gd name="T0" fmla="*/ 115 w 267"/>
                <a:gd name="T1" fmla="*/ 0 h 217"/>
                <a:gd name="T2" fmla="*/ 128 w 267"/>
                <a:gd name="T3" fmla="*/ 2 h 217"/>
                <a:gd name="T4" fmla="*/ 141 w 267"/>
                <a:gd name="T5" fmla="*/ 10 h 217"/>
                <a:gd name="T6" fmla="*/ 151 w 267"/>
                <a:gd name="T7" fmla="*/ 21 h 217"/>
                <a:gd name="T8" fmla="*/ 162 w 267"/>
                <a:gd name="T9" fmla="*/ 27 h 217"/>
                <a:gd name="T10" fmla="*/ 175 w 267"/>
                <a:gd name="T11" fmla="*/ 27 h 217"/>
                <a:gd name="T12" fmla="*/ 191 w 267"/>
                <a:gd name="T13" fmla="*/ 27 h 217"/>
                <a:gd name="T14" fmla="*/ 204 w 267"/>
                <a:gd name="T15" fmla="*/ 29 h 217"/>
                <a:gd name="T16" fmla="*/ 223 w 267"/>
                <a:gd name="T17" fmla="*/ 38 h 217"/>
                <a:gd name="T18" fmla="*/ 234 w 267"/>
                <a:gd name="T19" fmla="*/ 53 h 217"/>
                <a:gd name="T20" fmla="*/ 234 w 267"/>
                <a:gd name="T21" fmla="*/ 68 h 217"/>
                <a:gd name="T22" fmla="*/ 234 w 267"/>
                <a:gd name="T23" fmla="*/ 84 h 217"/>
                <a:gd name="T24" fmla="*/ 240 w 267"/>
                <a:gd name="T25" fmla="*/ 89 h 217"/>
                <a:gd name="T26" fmla="*/ 253 w 267"/>
                <a:gd name="T27" fmla="*/ 91 h 217"/>
                <a:gd name="T28" fmla="*/ 259 w 267"/>
                <a:gd name="T29" fmla="*/ 99 h 217"/>
                <a:gd name="T30" fmla="*/ 263 w 267"/>
                <a:gd name="T31" fmla="*/ 110 h 217"/>
                <a:gd name="T32" fmla="*/ 265 w 267"/>
                <a:gd name="T33" fmla="*/ 124 h 217"/>
                <a:gd name="T34" fmla="*/ 263 w 267"/>
                <a:gd name="T35" fmla="*/ 137 h 217"/>
                <a:gd name="T36" fmla="*/ 261 w 267"/>
                <a:gd name="T37" fmla="*/ 148 h 217"/>
                <a:gd name="T38" fmla="*/ 259 w 267"/>
                <a:gd name="T39" fmla="*/ 162 h 217"/>
                <a:gd name="T40" fmla="*/ 250 w 267"/>
                <a:gd name="T41" fmla="*/ 175 h 217"/>
                <a:gd name="T42" fmla="*/ 231 w 267"/>
                <a:gd name="T43" fmla="*/ 181 h 217"/>
                <a:gd name="T44" fmla="*/ 212 w 267"/>
                <a:gd name="T45" fmla="*/ 179 h 217"/>
                <a:gd name="T46" fmla="*/ 196 w 267"/>
                <a:gd name="T47" fmla="*/ 182 h 217"/>
                <a:gd name="T48" fmla="*/ 191 w 267"/>
                <a:gd name="T49" fmla="*/ 190 h 217"/>
                <a:gd name="T50" fmla="*/ 181 w 267"/>
                <a:gd name="T51" fmla="*/ 201 h 217"/>
                <a:gd name="T52" fmla="*/ 166 w 267"/>
                <a:gd name="T53" fmla="*/ 211 h 217"/>
                <a:gd name="T54" fmla="*/ 149 w 267"/>
                <a:gd name="T55" fmla="*/ 215 h 217"/>
                <a:gd name="T56" fmla="*/ 132 w 267"/>
                <a:gd name="T57" fmla="*/ 215 h 217"/>
                <a:gd name="T58" fmla="*/ 113 w 267"/>
                <a:gd name="T59" fmla="*/ 213 h 217"/>
                <a:gd name="T60" fmla="*/ 96 w 267"/>
                <a:gd name="T61" fmla="*/ 205 h 217"/>
                <a:gd name="T62" fmla="*/ 82 w 267"/>
                <a:gd name="T63" fmla="*/ 194 h 217"/>
                <a:gd name="T64" fmla="*/ 75 w 267"/>
                <a:gd name="T65" fmla="*/ 177 h 217"/>
                <a:gd name="T66" fmla="*/ 65 w 267"/>
                <a:gd name="T67" fmla="*/ 171 h 217"/>
                <a:gd name="T68" fmla="*/ 52 w 267"/>
                <a:gd name="T69" fmla="*/ 173 h 217"/>
                <a:gd name="T70" fmla="*/ 39 w 267"/>
                <a:gd name="T71" fmla="*/ 171 h 217"/>
                <a:gd name="T72" fmla="*/ 25 w 267"/>
                <a:gd name="T73" fmla="*/ 167 h 217"/>
                <a:gd name="T74" fmla="*/ 8 w 267"/>
                <a:gd name="T75" fmla="*/ 156 h 217"/>
                <a:gd name="T76" fmla="*/ 0 w 267"/>
                <a:gd name="T77" fmla="*/ 141 h 217"/>
                <a:gd name="T78" fmla="*/ 0 w 267"/>
                <a:gd name="T79" fmla="*/ 125 h 217"/>
                <a:gd name="T80" fmla="*/ 6 w 267"/>
                <a:gd name="T81" fmla="*/ 110 h 217"/>
                <a:gd name="T82" fmla="*/ 12 w 267"/>
                <a:gd name="T83" fmla="*/ 97 h 217"/>
                <a:gd name="T84" fmla="*/ 18 w 267"/>
                <a:gd name="T85" fmla="*/ 86 h 217"/>
                <a:gd name="T86" fmla="*/ 21 w 267"/>
                <a:gd name="T87" fmla="*/ 72 h 217"/>
                <a:gd name="T88" fmla="*/ 25 w 267"/>
                <a:gd name="T89" fmla="*/ 57 h 217"/>
                <a:gd name="T90" fmla="*/ 33 w 267"/>
                <a:gd name="T91" fmla="*/ 44 h 217"/>
                <a:gd name="T92" fmla="*/ 44 w 267"/>
                <a:gd name="T93" fmla="*/ 32 h 217"/>
                <a:gd name="T94" fmla="*/ 61 w 267"/>
                <a:gd name="T95" fmla="*/ 27 h 217"/>
                <a:gd name="T96" fmla="*/ 77 w 267"/>
                <a:gd name="T97" fmla="*/ 19 h 217"/>
                <a:gd name="T98" fmla="*/ 86 w 267"/>
                <a:gd name="T99" fmla="*/ 8 h 217"/>
                <a:gd name="T100" fmla="*/ 103 w 267"/>
                <a:gd name="T101" fmla="*/ 4 h 217"/>
                <a:gd name="T102" fmla="*/ 107 w 267"/>
                <a:gd name="T103" fmla="*/ 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7" h="217">
                  <a:moveTo>
                    <a:pt x="107" y="2"/>
                  </a:moveTo>
                  <a:lnTo>
                    <a:pt x="115" y="0"/>
                  </a:lnTo>
                  <a:lnTo>
                    <a:pt x="122" y="2"/>
                  </a:lnTo>
                  <a:lnTo>
                    <a:pt x="128" y="2"/>
                  </a:lnTo>
                  <a:lnTo>
                    <a:pt x="135" y="6"/>
                  </a:lnTo>
                  <a:lnTo>
                    <a:pt x="141" y="10"/>
                  </a:lnTo>
                  <a:lnTo>
                    <a:pt x="147" y="15"/>
                  </a:lnTo>
                  <a:lnTo>
                    <a:pt x="151" y="21"/>
                  </a:lnTo>
                  <a:lnTo>
                    <a:pt x="156" y="30"/>
                  </a:lnTo>
                  <a:lnTo>
                    <a:pt x="162" y="27"/>
                  </a:lnTo>
                  <a:lnTo>
                    <a:pt x="170" y="27"/>
                  </a:lnTo>
                  <a:lnTo>
                    <a:pt x="175" y="27"/>
                  </a:lnTo>
                  <a:lnTo>
                    <a:pt x="183" y="27"/>
                  </a:lnTo>
                  <a:lnTo>
                    <a:pt x="191" y="27"/>
                  </a:lnTo>
                  <a:lnTo>
                    <a:pt x="198" y="27"/>
                  </a:lnTo>
                  <a:lnTo>
                    <a:pt x="204" y="29"/>
                  </a:lnTo>
                  <a:lnTo>
                    <a:pt x="212" y="32"/>
                  </a:lnTo>
                  <a:lnTo>
                    <a:pt x="223" y="38"/>
                  </a:lnTo>
                  <a:lnTo>
                    <a:pt x="231" y="48"/>
                  </a:lnTo>
                  <a:lnTo>
                    <a:pt x="234" y="53"/>
                  </a:lnTo>
                  <a:lnTo>
                    <a:pt x="234" y="61"/>
                  </a:lnTo>
                  <a:lnTo>
                    <a:pt x="234" y="68"/>
                  </a:lnTo>
                  <a:lnTo>
                    <a:pt x="234" y="78"/>
                  </a:lnTo>
                  <a:lnTo>
                    <a:pt x="234" y="84"/>
                  </a:lnTo>
                  <a:lnTo>
                    <a:pt x="234" y="91"/>
                  </a:lnTo>
                  <a:lnTo>
                    <a:pt x="240" y="89"/>
                  </a:lnTo>
                  <a:lnTo>
                    <a:pt x="248" y="89"/>
                  </a:lnTo>
                  <a:lnTo>
                    <a:pt x="253" y="91"/>
                  </a:lnTo>
                  <a:lnTo>
                    <a:pt x="257" y="95"/>
                  </a:lnTo>
                  <a:lnTo>
                    <a:pt x="259" y="99"/>
                  </a:lnTo>
                  <a:lnTo>
                    <a:pt x="263" y="105"/>
                  </a:lnTo>
                  <a:lnTo>
                    <a:pt x="263" y="110"/>
                  </a:lnTo>
                  <a:lnTo>
                    <a:pt x="267" y="116"/>
                  </a:lnTo>
                  <a:lnTo>
                    <a:pt x="265" y="124"/>
                  </a:lnTo>
                  <a:lnTo>
                    <a:pt x="265" y="129"/>
                  </a:lnTo>
                  <a:lnTo>
                    <a:pt x="263" y="137"/>
                  </a:lnTo>
                  <a:lnTo>
                    <a:pt x="263" y="143"/>
                  </a:lnTo>
                  <a:lnTo>
                    <a:pt x="261" y="148"/>
                  </a:lnTo>
                  <a:lnTo>
                    <a:pt x="261" y="156"/>
                  </a:lnTo>
                  <a:lnTo>
                    <a:pt x="259" y="162"/>
                  </a:lnTo>
                  <a:lnTo>
                    <a:pt x="257" y="167"/>
                  </a:lnTo>
                  <a:lnTo>
                    <a:pt x="250" y="175"/>
                  </a:lnTo>
                  <a:lnTo>
                    <a:pt x="240" y="179"/>
                  </a:lnTo>
                  <a:lnTo>
                    <a:pt x="231" y="181"/>
                  </a:lnTo>
                  <a:lnTo>
                    <a:pt x="221" y="181"/>
                  </a:lnTo>
                  <a:lnTo>
                    <a:pt x="212" y="179"/>
                  </a:lnTo>
                  <a:lnTo>
                    <a:pt x="202" y="181"/>
                  </a:lnTo>
                  <a:lnTo>
                    <a:pt x="196" y="182"/>
                  </a:lnTo>
                  <a:lnTo>
                    <a:pt x="194" y="186"/>
                  </a:lnTo>
                  <a:lnTo>
                    <a:pt x="191" y="190"/>
                  </a:lnTo>
                  <a:lnTo>
                    <a:pt x="189" y="196"/>
                  </a:lnTo>
                  <a:lnTo>
                    <a:pt x="181" y="201"/>
                  </a:lnTo>
                  <a:lnTo>
                    <a:pt x="175" y="207"/>
                  </a:lnTo>
                  <a:lnTo>
                    <a:pt x="166" y="211"/>
                  </a:lnTo>
                  <a:lnTo>
                    <a:pt x="158" y="215"/>
                  </a:lnTo>
                  <a:lnTo>
                    <a:pt x="149" y="215"/>
                  </a:lnTo>
                  <a:lnTo>
                    <a:pt x="141" y="217"/>
                  </a:lnTo>
                  <a:lnTo>
                    <a:pt x="132" y="215"/>
                  </a:lnTo>
                  <a:lnTo>
                    <a:pt x="122" y="215"/>
                  </a:lnTo>
                  <a:lnTo>
                    <a:pt x="113" y="213"/>
                  </a:lnTo>
                  <a:lnTo>
                    <a:pt x="103" y="209"/>
                  </a:lnTo>
                  <a:lnTo>
                    <a:pt x="96" y="205"/>
                  </a:lnTo>
                  <a:lnTo>
                    <a:pt x="90" y="200"/>
                  </a:lnTo>
                  <a:lnTo>
                    <a:pt x="82" y="194"/>
                  </a:lnTo>
                  <a:lnTo>
                    <a:pt x="78" y="186"/>
                  </a:lnTo>
                  <a:lnTo>
                    <a:pt x="75" y="177"/>
                  </a:lnTo>
                  <a:lnTo>
                    <a:pt x="73" y="169"/>
                  </a:lnTo>
                  <a:lnTo>
                    <a:pt x="65" y="171"/>
                  </a:lnTo>
                  <a:lnTo>
                    <a:pt x="59" y="173"/>
                  </a:lnTo>
                  <a:lnTo>
                    <a:pt x="52" y="173"/>
                  </a:lnTo>
                  <a:lnTo>
                    <a:pt x="46" y="173"/>
                  </a:lnTo>
                  <a:lnTo>
                    <a:pt x="39" y="171"/>
                  </a:lnTo>
                  <a:lnTo>
                    <a:pt x="31" y="169"/>
                  </a:lnTo>
                  <a:lnTo>
                    <a:pt x="25" y="167"/>
                  </a:lnTo>
                  <a:lnTo>
                    <a:pt x="20" y="165"/>
                  </a:lnTo>
                  <a:lnTo>
                    <a:pt x="8" y="156"/>
                  </a:lnTo>
                  <a:lnTo>
                    <a:pt x="2" y="146"/>
                  </a:lnTo>
                  <a:lnTo>
                    <a:pt x="0" y="141"/>
                  </a:lnTo>
                  <a:lnTo>
                    <a:pt x="0" y="133"/>
                  </a:lnTo>
                  <a:lnTo>
                    <a:pt x="0" y="125"/>
                  </a:lnTo>
                  <a:lnTo>
                    <a:pt x="4" y="118"/>
                  </a:lnTo>
                  <a:lnTo>
                    <a:pt x="6" y="110"/>
                  </a:lnTo>
                  <a:lnTo>
                    <a:pt x="10" y="103"/>
                  </a:lnTo>
                  <a:lnTo>
                    <a:pt x="12" y="97"/>
                  </a:lnTo>
                  <a:lnTo>
                    <a:pt x="16" y="91"/>
                  </a:lnTo>
                  <a:lnTo>
                    <a:pt x="18" y="86"/>
                  </a:lnTo>
                  <a:lnTo>
                    <a:pt x="20" y="80"/>
                  </a:lnTo>
                  <a:lnTo>
                    <a:pt x="21" y="72"/>
                  </a:lnTo>
                  <a:lnTo>
                    <a:pt x="25" y="65"/>
                  </a:lnTo>
                  <a:lnTo>
                    <a:pt x="25" y="57"/>
                  </a:lnTo>
                  <a:lnTo>
                    <a:pt x="29" y="49"/>
                  </a:lnTo>
                  <a:lnTo>
                    <a:pt x="33" y="44"/>
                  </a:lnTo>
                  <a:lnTo>
                    <a:pt x="35" y="40"/>
                  </a:lnTo>
                  <a:lnTo>
                    <a:pt x="44" y="32"/>
                  </a:lnTo>
                  <a:lnTo>
                    <a:pt x="54" y="29"/>
                  </a:lnTo>
                  <a:lnTo>
                    <a:pt x="61" y="27"/>
                  </a:lnTo>
                  <a:lnTo>
                    <a:pt x="71" y="23"/>
                  </a:lnTo>
                  <a:lnTo>
                    <a:pt x="77" y="19"/>
                  </a:lnTo>
                  <a:lnTo>
                    <a:pt x="84" y="11"/>
                  </a:lnTo>
                  <a:lnTo>
                    <a:pt x="86" y="8"/>
                  </a:lnTo>
                  <a:lnTo>
                    <a:pt x="94" y="6"/>
                  </a:lnTo>
                  <a:lnTo>
                    <a:pt x="103" y="4"/>
                  </a:lnTo>
                  <a:lnTo>
                    <a:pt x="107" y="2"/>
                  </a:lnTo>
                  <a:lnTo>
                    <a:pt x="10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77"/>
            <p:cNvSpPr>
              <a:spLocks/>
            </p:cNvSpPr>
            <p:nvPr/>
          </p:nvSpPr>
          <p:spPr bwMode="auto">
            <a:xfrm>
              <a:off x="7816850" y="3940175"/>
              <a:ext cx="176213" cy="130175"/>
            </a:xfrm>
            <a:custGeom>
              <a:avLst/>
              <a:gdLst>
                <a:gd name="T0" fmla="*/ 99 w 223"/>
                <a:gd name="T1" fmla="*/ 0 h 163"/>
                <a:gd name="T2" fmla="*/ 112 w 223"/>
                <a:gd name="T3" fmla="*/ 6 h 163"/>
                <a:gd name="T4" fmla="*/ 124 w 223"/>
                <a:gd name="T5" fmla="*/ 19 h 163"/>
                <a:gd name="T6" fmla="*/ 130 w 223"/>
                <a:gd name="T7" fmla="*/ 32 h 163"/>
                <a:gd name="T8" fmla="*/ 133 w 223"/>
                <a:gd name="T9" fmla="*/ 36 h 163"/>
                <a:gd name="T10" fmla="*/ 147 w 223"/>
                <a:gd name="T11" fmla="*/ 28 h 163"/>
                <a:gd name="T12" fmla="*/ 160 w 223"/>
                <a:gd name="T13" fmla="*/ 25 h 163"/>
                <a:gd name="T14" fmla="*/ 173 w 223"/>
                <a:gd name="T15" fmla="*/ 25 h 163"/>
                <a:gd name="T16" fmla="*/ 190 w 223"/>
                <a:gd name="T17" fmla="*/ 36 h 163"/>
                <a:gd name="T18" fmla="*/ 198 w 223"/>
                <a:gd name="T19" fmla="*/ 51 h 163"/>
                <a:gd name="T20" fmla="*/ 198 w 223"/>
                <a:gd name="T21" fmla="*/ 65 h 163"/>
                <a:gd name="T22" fmla="*/ 200 w 223"/>
                <a:gd name="T23" fmla="*/ 84 h 163"/>
                <a:gd name="T24" fmla="*/ 206 w 223"/>
                <a:gd name="T25" fmla="*/ 89 h 163"/>
                <a:gd name="T26" fmla="*/ 215 w 223"/>
                <a:gd name="T27" fmla="*/ 95 h 163"/>
                <a:gd name="T28" fmla="*/ 221 w 223"/>
                <a:gd name="T29" fmla="*/ 103 h 163"/>
                <a:gd name="T30" fmla="*/ 221 w 223"/>
                <a:gd name="T31" fmla="*/ 110 h 163"/>
                <a:gd name="T32" fmla="*/ 219 w 223"/>
                <a:gd name="T33" fmla="*/ 127 h 163"/>
                <a:gd name="T34" fmla="*/ 211 w 223"/>
                <a:gd name="T35" fmla="*/ 141 h 163"/>
                <a:gd name="T36" fmla="*/ 196 w 223"/>
                <a:gd name="T37" fmla="*/ 146 h 163"/>
                <a:gd name="T38" fmla="*/ 179 w 223"/>
                <a:gd name="T39" fmla="*/ 146 h 163"/>
                <a:gd name="T40" fmla="*/ 164 w 223"/>
                <a:gd name="T41" fmla="*/ 142 h 163"/>
                <a:gd name="T42" fmla="*/ 154 w 223"/>
                <a:gd name="T43" fmla="*/ 141 h 163"/>
                <a:gd name="T44" fmla="*/ 147 w 223"/>
                <a:gd name="T45" fmla="*/ 142 h 163"/>
                <a:gd name="T46" fmla="*/ 139 w 223"/>
                <a:gd name="T47" fmla="*/ 154 h 163"/>
                <a:gd name="T48" fmla="*/ 128 w 223"/>
                <a:gd name="T49" fmla="*/ 161 h 163"/>
                <a:gd name="T50" fmla="*/ 112 w 223"/>
                <a:gd name="T51" fmla="*/ 163 h 163"/>
                <a:gd name="T52" fmla="*/ 101 w 223"/>
                <a:gd name="T53" fmla="*/ 163 h 163"/>
                <a:gd name="T54" fmla="*/ 86 w 223"/>
                <a:gd name="T55" fmla="*/ 161 h 163"/>
                <a:gd name="T56" fmla="*/ 72 w 223"/>
                <a:gd name="T57" fmla="*/ 152 h 163"/>
                <a:gd name="T58" fmla="*/ 67 w 223"/>
                <a:gd name="T59" fmla="*/ 137 h 163"/>
                <a:gd name="T60" fmla="*/ 67 w 223"/>
                <a:gd name="T61" fmla="*/ 127 h 163"/>
                <a:gd name="T62" fmla="*/ 57 w 223"/>
                <a:gd name="T63" fmla="*/ 127 h 163"/>
                <a:gd name="T64" fmla="*/ 36 w 223"/>
                <a:gd name="T65" fmla="*/ 137 h 163"/>
                <a:gd name="T66" fmla="*/ 17 w 223"/>
                <a:gd name="T67" fmla="*/ 137 h 163"/>
                <a:gd name="T68" fmla="*/ 8 w 223"/>
                <a:gd name="T69" fmla="*/ 127 h 163"/>
                <a:gd name="T70" fmla="*/ 2 w 223"/>
                <a:gd name="T71" fmla="*/ 120 h 163"/>
                <a:gd name="T72" fmla="*/ 0 w 223"/>
                <a:gd name="T73" fmla="*/ 103 h 163"/>
                <a:gd name="T74" fmla="*/ 10 w 223"/>
                <a:gd name="T75" fmla="*/ 89 h 163"/>
                <a:gd name="T76" fmla="*/ 25 w 223"/>
                <a:gd name="T77" fmla="*/ 82 h 163"/>
                <a:gd name="T78" fmla="*/ 27 w 223"/>
                <a:gd name="T79" fmla="*/ 72 h 163"/>
                <a:gd name="T80" fmla="*/ 21 w 223"/>
                <a:gd name="T81" fmla="*/ 65 h 163"/>
                <a:gd name="T82" fmla="*/ 15 w 223"/>
                <a:gd name="T83" fmla="*/ 51 h 163"/>
                <a:gd name="T84" fmla="*/ 17 w 223"/>
                <a:gd name="T85" fmla="*/ 44 h 163"/>
                <a:gd name="T86" fmla="*/ 23 w 223"/>
                <a:gd name="T87" fmla="*/ 36 h 163"/>
                <a:gd name="T88" fmla="*/ 34 w 223"/>
                <a:gd name="T89" fmla="*/ 36 h 163"/>
                <a:gd name="T90" fmla="*/ 50 w 223"/>
                <a:gd name="T91" fmla="*/ 42 h 163"/>
                <a:gd name="T92" fmla="*/ 55 w 223"/>
                <a:gd name="T93" fmla="*/ 36 h 163"/>
                <a:gd name="T94" fmla="*/ 55 w 223"/>
                <a:gd name="T95" fmla="*/ 23 h 163"/>
                <a:gd name="T96" fmla="*/ 59 w 223"/>
                <a:gd name="T97" fmla="*/ 11 h 163"/>
                <a:gd name="T98" fmla="*/ 71 w 223"/>
                <a:gd name="T99" fmla="*/ 6 h 163"/>
                <a:gd name="T100" fmla="*/ 84 w 223"/>
                <a:gd name="T101" fmla="*/ 4 h 163"/>
                <a:gd name="T102" fmla="*/ 91 w 223"/>
                <a:gd name="T10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3" h="163">
                  <a:moveTo>
                    <a:pt x="91" y="0"/>
                  </a:moveTo>
                  <a:lnTo>
                    <a:pt x="99" y="0"/>
                  </a:lnTo>
                  <a:lnTo>
                    <a:pt x="107" y="4"/>
                  </a:lnTo>
                  <a:lnTo>
                    <a:pt x="112" y="6"/>
                  </a:lnTo>
                  <a:lnTo>
                    <a:pt x="120" y="13"/>
                  </a:lnTo>
                  <a:lnTo>
                    <a:pt x="124" y="19"/>
                  </a:lnTo>
                  <a:lnTo>
                    <a:pt x="128" y="27"/>
                  </a:lnTo>
                  <a:lnTo>
                    <a:pt x="130" y="32"/>
                  </a:lnTo>
                  <a:lnTo>
                    <a:pt x="131" y="42"/>
                  </a:lnTo>
                  <a:lnTo>
                    <a:pt x="133" y="36"/>
                  </a:lnTo>
                  <a:lnTo>
                    <a:pt x="141" y="30"/>
                  </a:lnTo>
                  <a:lnTo>
                    <a:pt x="147" y="28"/>
                  </a:lnTo>
                  <a:lnTo>
                    <a:pt x="152" y="27"/>
                  </a:lnTo>
                  <a:lnTo>
                    <a:pt x="160" y="25"/>
                  </a:lnTo>
                  <a:lnTo>
                    <a:pt x="166" y="25"/>
                  </a:lnTo>
                  <a:lnTo>
                    <a:pt x="173" y="25"/>
                  </a:lnTo>
                  <a:lnTo>
                    <a:pt x="179" y="28"/>
                  </a:lnTo>
                  <a:lnTo>
                    <a:pt x="190" y="36"/>
                  </a:lnTo>
                  <a:lnTo>
                    <a:pt x="198" y="46"/>
                  </a:lnTo>
                  <a:lnTo>
                    <a:pt x="198" y="51"/>
                  </a:lnTo>
                  <a:lnTo>
                    <a:pt x="200" y="59"/>
                  </a:lnTo>
                  <a:lnTo>
                    <a:pt x="198" y="65"/>
                  </a:lnTo>
                  <a:lnTo>
                    <a:pt x="198" y="76"/>
                  </a:lnTo>
                  <a:lnTo>
                    <a:pt x="200" y="84"/>
                  </a:lnTo>
                  <a:lnTo>
                    <a:pt x="204" y="87"/>
                  </a:lnTo>
                  <a:lnTo>
                    <a:pt x="206" y="89"/>
                  </a:lnTo>
                  <a:lnTo>
                    <a:pt x="211" y="93"/>
                  </a:lnTo>
                  <a:lnTo>
                    <a:pt x="215" y="95"/>
                  </a:lnTo>
                  <a:lnTo>
                    <a:pt x="221" y="101"/>
                  </a:lnTo>
                  <a:lnTo>
                    <a:pt x="221" y="103"/>
                  </a:lnTo>
                  <a:lnTo>
                    <a:pt x="221" y="106"/>
                  </a:lnTo>
                  <a:lnTo>
                    <a:pt x="221" y="110"/>
                  </a:lnTo>
                  <a:lnTo>
                    <a:pt x="223" y="118"/>
                  </a:lnTo>
                  <a:lnTo>
                    <a:pt x="219" y="127"/>
                  </a:lnTo>
                  <a:lnTo>
                    <a:pt x="217" y="135"/>
                  </a:lnTo>
                  <a:lnTo>
                    <a:pt x="211" y="141"/>
                  </a:lnTo>
                  <a:lnTo>
                    <a:pt x="206" y="144"/>
                  </a:lnTo>
                  <a:lnTo>
                    <a:pt x="196" y="146"/>
                  </a:lnTo>
                  <a:lnTo>
                    <a:pt x="188" y="148"/>
                  </a:lnTo>
                  <a:lnTo>
                    <a:pt x="179" y="146"/>
                  </a:lnTo>
                  <a:lnTo>
                    <a:pt x="169" y="146"/>
                  </a:lnTo>
                  <a:lnTo>
                    <a:pt x="164" y="142"/>
                  </a:lnTo>
                  <a:lnTo>
                    <a:pt x="158" y="141"/>
                  </a:lnTo>
                  <a:lnTo>
                    <a:pt x="154" y="141"/>
                  </a:lnTo>
                  <a:lnTo>
                    <a:pt x="150" y="141"/>
                  </a:lnTo>
                  <a:lnTo>
                    <a:pt x="147" y="142"/>
                  </a:lnTo>
                  <a:lnTo>
                    <a:pt x="143" y="148"/>
                  </a:lnTo>
                  <a:lnTo>
                    <a:pt x="139" y="154"/>
                  </a:lnTo>
                  <a:lnTo>
                    <a:pt x="135" y="160"/>
                  </a:lnTo>
                  <a:lnTo>
                    <a:pt x="128" y="161"/>
                  </a:lnTo>
                  <a:lnTo>
                    <a:pt x="120" y="163"/>
                  </a:lnTo>
                  <a:lnTo>
                    <a:pt x="112" y="163"/>
                  </a:lnTo>
                  <a:lnTo>
                    <a:pt x="107" y="163"/>
                  </a:lnTo>
                  <a:lnTo>
                    <a:pt x="101" y="163"/>
                  </a:lnTo>
                  <a:lnTo>
                    <a:pt x="95" y="163"/>
                  </a:lnTo>
                  <a:lnTo>
                    <a:pt x="86" y="161"/>
                  </a:lnTo>
                  <a:lnTo>
                    <a:pt x="78" y="158"/>
                  </a:lnTo>
                  <a:lnTo>
                    <a:pt x="72" y="152"/>
                  </a:lnTo>
                  <a:lnTo>
                    <a:pt x="69" y="142"/>
                  </a:lnTo>
                  <a:lnTo>
                    <a:pt x="67" y="137"/>
                  </a:lnTo>
                  <a:lnTo>
                    <a:pt x="67" y="133"/>
                  </a:lnTo>
                  <a:lnTo>
                    <a:pt x="67" y="127"/>
                  </a:lnTo>
                  <a:lnTo>
                    <a:pt x="69" y="122"/>
                  </a:lnTo>
                  <a:lnTo>
                    <a:pt x="57" y="127"/>
                  </a:lnTo>
                  <a:lnTo>
                    <a:pt x="48" y="133"/>
                  </a:lnTo>
                  <a:lnTo>
                    <a:pt x="36" y="137"/>
                  </a:lnTo>
                  <a:lnTo>
                    <a:pt x="27" y="139"/>
                  </a:lnTo>
                  <a:lnTo>
                    <a:pt x="17" y="137"/>
                  </a:lnTo>
                  <a:lnTo>
                    <a:pt x="10" y="133"/>
                  </a:lnTo>
                  <a:lnTo>
                    <a:pt x="8" y="127"/>
                  </a:lnTo>
                  <a:lnTo>
                    <a:pt x="6" y="125"/>
                  </a:lnTo>
                  <a:lnTo>
                    <a:pt x="2" y="120"/>
                  </a:lnTo>
                  <a:lnTo>
                    <a:pt x="2" y="114"/>
                  </a:lnTo>
                  <a:lnTo>
                    <a:pt x="0" y="103"/>
                  </a:lnTo>
                  <a:lnTo>
                    <a:pt x="4" y="95"/>
                  </a:lnTo>
                  <a:lnTo>
                    <a:pt x="10" y="89"/>
                  </a:lnTo>
                  <a:lnTo>
                    <a:pt x="19" y="87"/>
                  </a:lnTo>
                  <a:lnTo>
                    <a:pt x="25" y="82"/>
                  </a:lnTo>
                  <a:lnTo>
                    <a:pt x="29" y="76"/>
                  </a:lnTo>
                  <a:lnTo>
                    <a:pt x="27" y="72"/>
                  </a:lnTo>
                  <a:lnTo>
                    <a:pt x="27" y="68"/>
                  </a:lnTo>
                  <a:lnTo>
                    <a:pt x="21" y="65"/>
                  </a:lnTo>
                  <a:lnTo>
                    <a:pt x="17" y="59"/>
                  </a:lnTo>
                  <a:lnTo>
                    <a:pt x="15" y="51"/>
                  </a:lnTo>
                  <a:lnTo>
                    <a:pt x="15" y="47"/>
                  </a:lnTo>
                  <a:lnTo>
                    <a:pt x="17" y="44"/>
                  </a:lnTo>
                  <a:lnTo>
                    <a:pt x="19" y="40"/>
                  </a:lnTo>
                  <a:lnTo>
                    <a:pt x="23" y="36"/>
                  </a:lnTo>
                  <a:lnTo>
                    <a:pt x="29" y="36"/>
                  </a:lnTo>
                  <a:lnTo>
                    <a:pt x="34" y="36"/>
                  </a:lnTo>
                  <a:lnTo>
                    <a:pt x="42" y="38"/>
                  </a:lnTo>
                  <a:lnTo>
                    <a:pt x="50" y="42"/>
                  </a:lnTo>
                  <a:lnTo>
                    <a:pt x="59" y="44"/>
                  </a:lnTo>
                  <a:lnTo>
                    <a:pt x="55" y="36"/>
                  </a:lnTo>
                  <a:lnTo>
                    <a:pt x="55" y="28"/>
                  </a:lnTo>
                  <a:lnTo>
                    <a:pt x="55" y="23"/>
                  </a:lnTo>
                  <a:lnTo>
                    <a:pt x="57" y="19"/>
                  </a:lnTo>
                  <a:lnTo>
                    <a:pt x="59" y="11"/>
                  </a:lnTo>
                  <a:lnTo>
                    <a:pt x="65" y="9"/>
                  </a:lnTo>
                  <a:lnTo>
                    <a:pt x="71" y="6"/>
                  </a:lnTo>
                  <a:lnTo>
                    <a:pt x="78" y="4"/>
                  </a:lnTo>
                  <a:lnTo>
                    <a:pt x="84" y="4"/>
                  </a:lnTo>
                  <a:lnTo>
                    <a:pt x="91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87"/>
            <p:cNvSpPr>
              <a:spLocks/>
            </p:cNvSpPr>
            <p:nvPr/>
          </p:nvSpPr>
          <p:spPr bwMode="auto">
            <a:xfrm>
              <a:off x="7551738" y="3636963"/>
              <a:ext cx="165100" cy="80963"/>
            </a:xfrm>
            <a:custGeom>
              <a:avLst/>
              <a:gdLst>
                <a:gd name="T0" fmla="*/ 85 w 209"/>
                <a:gd name="T1" fmla="*/ 0 h 101"/>
                <a:gd name="T2" fmla="*/ 78 w 209"/>
                <a:gd name="T3" fmla="*/ 0 h 101"/>
                <a:gd name="T4" fmla="*/ 62 w 209"/>
                <a:gd name="T5" fmla="*/ 2 h 101"/>
                <a:gd name="T6" fmla="*/ 47 w 209"/>
                <a:gd name="T7" fmla="*/ 4 h 101"/>
                <a:gd name="T8" fmla="*/ 30 w 209"/>
                <a:gd name="T9" fmla="*/ 8 h 101"/>
                <a:gd name="T10" fmla="*/ 15 w 209"/>
                <a:gd name="T11" fmla="*/ 13 h 101"/>
                <a:gd name="T12" fmla="*/ 3 w 209"/>
                <a:gd name="T13" fmla="*/ 25 h 101"/>
                <a:gd name="T14" fmla="*/ 0 w 209"/>
                <a:gd name="T15" fmla="*/ 42 h 101"/>
                <a:gd name="T16" fmla="*/ 3 w 209"/>
                <a:gd name="T17" fmla="*/ 59 h 101"/>
                <a:gd name="T18" fmla="*/ 19 w 209"/>
                <a:gd name="T19" fmla="*/ 74 h 101"/>
                <a:gd name="T20" fmla="*/ 34 w 209"/>
                <a:gd name="T21" fmla="*/ 84 h 101"/>
                <a:gd name="T22" fmla="*/ 47 w 209"/>
                <a:gd name="T23" fmla="*/ 89 h 101"/>
                <a:gd name="T24" fmla="*/ 60 w 209"/>
                <a:gd name="T25" fmla="*/ 93 h 101"/>
                <a:gd name="T26" fmla="*/ 74 w 209"/>
                <a:gd name="T27" fmla="*/ 97 h 101"/>
                <a:gd name="T28" fmla="*/ 89 w 209"/>
                <a:gd name="T29" fmla="*/ 99 h 101"/>
                <a:gd name="T30" fmla="*/ 102 w 209"/>
                <a:gd name="T31" fmla="*/ 99 h 101"/>
                <a:gd name="T32" fmla="*/ 116 w 209"/>
                <a:gd name="T33" fmla="*/ 99 h 101"/>
                <a:gd name="T34" fmla="*/ 129 w 209"/>
                <a:gd name="T35" fmla="*/ 97 h 101"/>
                <a:gd name="T36" fmla="*/ 148 w 209"/>
                <a:gd name="T37" fmla="*/ 95 h 101"/>
                <a:gd name="T38" fmla="*/ 167 w 209"/>
                <a:gd name="T39" fmla="*/ 87 h 101"/>
                <a:gd name="T40" fmla="*/ 178 w 209"/>
                <a:gd name="T41" fmla="*/ 76 h 101"/>
                <a:gd name="T42" fmla="*/ 188 w 209"/>
                <a:gd name="T43" fmla="*/ 65 h 101"/>
                <a:gd name="T44" fmla="*/ 201 w 209"/>
                <a:gd name="T45" fmla="*/ 46 h 101"/>
                <a:gd name="T46" fmla="*/ 209 w 209"/>
                <a:gd name="T47" fmla="*/ 28 h 101"/>
                <a:gd name="T48" fmla="*/ 201 w 209"/>
                <a:gd name="T49" fmla="*/ 19 h 101"/>
                <a:gd name="T50" fmla="*/ 190 w 209"/>
                <a:gd name="T51" fmla="*/ 19 h 101"/>
                <a:gd name="T52" fmla="*/ 173 w 209"/>
                <a:gd name="T53" fmla="*/ 19 h 101"/>
                <a:gd name="T54" fmla="*/ 154 w 209"/>
                <a:gd name="T55" fmla="*/ 17 h 101"/>
                <a:gd name="T56" fmla="*/ 136 w 209"/>
                <a:gd name="T57" fmla="*/ 15 h 101"/>
                <a:gd name="T58" fmla="*/ 121 w 209"/>
                <a:gd name="T59" fmla="*/ 13 h 101"/>
                <a:gd name="T60" fmla="*/ 108 w 209"/>
                <a:gd name="T61" fmla="*/ 8 h 101"/>
                <a:gd name="T62" fmla="*/ 97 w 209"/>
                <a:gd name="T63" fmla="*/ 6 h 101"/>
                <a:gd name="T64" fmla="*/ 89 w 209"/>
                <a:gd name="T65" fmla="*/ 2 h 101"/>
                <a:gd name="T66" fmla="*/ 87 w 209"/>
                <a:gd name="T67" fmla="*/ 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9" h="101">
                  <a:moveTo>
                    <a:pt x="87" y="2"/>
                  </a:moveTo>
                  <a:lnTo>
                    <a:pt x="85" y="0"/>
                  </a:lnTo>
                  <a:lnTo>
                    <a:pt x="83" y="0"/>
                  </a:lnTo>
                  <a:lnTo>
                    <a:pt x="78" y="0"/>
                  </a:lnTo>
                  <a:lnTo>
                    <a:pt x="72" y="2"/>
                  </a:lnTo>
                  <a:lnTo>
                    <a:pt x="62" y="2"/>
                  </a:lnTo>
                  <a:lnTo>
                    <a:pt x="55" y="2"/>
                  </a:lnTo>
                  <a:lnTo>
                    <a:pt x="47" y="4"/>
                  </a:lnTo>
                  <a:lnTo>
                    <a:pt x="39" y="6"/>
                  </a:lnTo>
                  <a:lnTo>
                    <a:pt x="30" y="8"/>
                  </a:lnTo>
                  <a:lnTo>
                    <a:pt x="22" y="11"/>
                  </a:lnTo>
                  <a:lnTo>
                    <a:pt x="15" y="13"/>
                  </a:lnTo>
                  <a:lnTo>
                    <a:pt x="9" y="19"/>
                  </a:lnTo>
                  <a:lnTo>
                    <a:pt x="3" y="25"/>
                  </a:lnTo>
                  <a:lnTo>
                    <a:pt x="1" y="32"/>
                  </a:lnTo>
                  <a:lnTo>
                    <a:pt x="0" y="42"/>
                  </a:lnTo>
                  <a:lnTo>
                    <a:pt x="1" y="51"/>
                  </a:lnTo>
                  <a:lnTo>
                    <a:pt x="3" y="59"/>
                  </a:lnTo>
                  <a:lnTo>
                    <a:pt x="11" y="68"/>
                  </a:lnTo>
                  <a:lnTo>
                    <a:pt x="19" y="74"/>
                  </a:lnTo>
                  <a:lnTo>
                    <a:pt x="30" y="82"/>
                  </a:lnTo>
                  <a:lnTo>
                    <a:pt x="34" y="84"/>
                  </a:lnTo>
                  <a:lnTo>
                    <a:pt x="41" y="87"/>
                  </a:lnTo>
                  <a:lnTo>
                    <a:pt x="47" y="89"/>
                  </a:lnTo>
                  <a:lnTo>
                    <a:pt x="55" y="91"/>
                  </a:lnTo>
                  <a:lnTo>
                    <a:pt x="60" y="93"/>
                  </a:lnTo>
                  <a:lnTo>
                    <a:pt x="68" y="95"/>
                  </a:lnTo>
                  <a:lnTo>
                    <a:pt x="74" y="97"/>
                  </a:lnTo>
                  <a:lnTo>
                    <a:pt x="81" y="99"/>
                  </a:lnTo>
                  <a:lnTo>
                    <a:pt x="89" y="99"/>
                  </a:lnTo>
                  <a:lnTo>
                    <a:pt x="95" y="99"/>
                  </a:lnTo>
                  <a:lnTo>
                    <a:pt x="102" y="99"/>
                  </a:lnTo>
                  <a:lnTo>
                    <a:pt x="110" y="101"/>
                  </a:lnTo>
                  <a:lnTo>
                    <a:pt x="116" y="99"/>
                  </a:lnTo>
                  <a:lnTo>
                    <a:pt x="123" y="99"/>
                  </a:lnTo>
                  <a:lnTo>
                    <a:pt x="129" y="97"/>
                  </a:lnTo>
                  <a:lnTo>
                    <a:pt x="138" y="97"/>
                  </a:lnTo>
                  <a:lnTo>
                    <a:pt x="148" y="95"/>
                  </a:lnTo>
                  <a:lnTo>
                    <a:pt x="159" y="91"/>
                  </a:lnTo>
                  <a:lnTo>
                    <a:pt x="167" y="87"/>
                  </a:lnTo>
                  <a:lnTo>
                    <a:pt x="174" y="84"/>
                  </a:lnTo>
                  <a:lnTo>
                    <a:pt x="178" y="76"/>
                  </a:lnTo>
                  <a:lnTo>
                    <a:pt x="184" y="70"/>
                  </a:lnTo>
                  <a:lnTo>
                    <a:pt x="188" y="65"/>
                  </a:lnTo>
                  <a:lnTo>
                    <a:pt x="194" y="59"/>
                  </a:lnTo>
                  <a:lnTo>
                    <a:pt x="201" y="46"/>
                  </a:lnTo>
                  <a:lnTo>
                    <a:pt x="207" y="38"/>
                  </a:lnTo>
                  <a:lnTo>
                    <a:pt x="209" y="28"/>
                  </a:lnTo>
                  <a:lnTo>
                    <a:pt x="205" y="23"/>
                  </a:lnTo>
                  <a:lnTo>
                    <a:pt x="201" y="19"/>
                  </a:lnTo>
                  <a:lnTo>
                    <a:pt x="197" y="19"/>
                  </a:lnTo>
                  <a:lnTo>
                    <a:pt x="190" y="19"/>
                  </a:lnTo>
                  <a:lnTo>
                    <a:pt x="184" y="19"/>
                  </a:lnTo>
                  <a:lnTo>
                    <a:pt x="173" y="19"/>
                  </a:lnTo>
                  <a:lnTo>
                    <a:pt x="163" y="19"/>
                  </a:lnTo>
                  <a:lnTo>
                    <a:pt x="154" y="17"/>
                  </a:lnTo>
                  <a:lnTo>
                    <a:pt x="146" y="17"/>
                  </a:lnTo>
                  <a:lnTo>
                    <a:pt x="136" y="15"/>
                  </a:lnTo>
                  <a:lnTo>
                    <a:pt x="129" y="13"/>
                  </a:lnTo>
                  <a:lnTo>
                    <a:pt x="121" y="13"/>
                  </a:lnTo>
                  <a:lnTo>
                    <a:pt x="116" y="11"/>
                  </a:lnTo>
                  <a:lnTo>
                    <a:pt x="108" y="8"/>
                  </a:lnTo>
                  <a:lnTo>
                    <a:pt x="102" y="8"/>
                  </a:lnTo>
                  <a:lnTo>
                    <a:pt x="97" y="6"/>
                  </a:lnTo>
                  <a:lnTo>
                    <a:pt x="95" y="4"/>
                  </a:lnTo>
                  <a:lnTo>
                    <a:pt x="89" y="2"/>
                  </a:lnTo>
                  <a:lnTo>
                    <a:pt x="87" y="2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88"/>
            <p:cNvSpPr>
              <a:spLocks/>
            </p:cNvSpPr>
            <p:nvPr/>
          </p:nvSpPr>
          <p:spPr bwMode="auto">
            <a:xfrm>
              <a:off x="8124825" y="3765550"/>
              <a:ext cx="69850" cy="41275"/>
            </a:xfrm>
            <a:custGeom>
              <a:avLst/>
              <a:gdLst>
                <a:gd name="T0" fmla="*/ 82 w 88"/>
                <a:gd name="T1" fmla="*/ 0 h 52"/>
                <a:gd name="T2" fmla="*/ 78 w 88"/>
                <a:gd name="T3" fmla="*/ 0 h 52"/>
                <a:gd name="T4" fmla="*/ 76 w 88"/>
                <a:gd name="T5" fmla="*/ 0 h 52"/>
                <a:gd name="T6" fmla="*/ 70 w 88"/>
                <a:gd name="T7" fmla="*/ 0 h 52"/>
                <a:gd name="T8" fmla="*/ 65 w 88"/>
                <a:gd name="T9" fmla="*/ 0 h 52"/>
                <a:gd name="T10" fmla="*/ 57 w 88"/>
                <a:gd name="T11" fmla="*/ 0 h 52"/>
                <a:gd name="T12" fmla="*/ 50 w 88"/>
                <a:gd name="T13" fmla="*/ 4 h 52"/>
                <a:gd name="T14" fmla="*/ 42 w 88"/>
                <a:gd name="T15" fmla="*/ 4 h 52"/>
                <a:gd name="T16" fmla="*/ 36 w 88"/>
                <a:gd name="T17" fmla="*/ 8 h 52"/>
                <a:gd name="T18" fmla="*/ 27 w 88"/>
                <a:gd name="T19" fmla="*/ 8 h 52"/>
                <a:gd name="T20" fmla="*/ 19 w 88"/>
                <a:gd name="T21" fmla="*/ 12 h 52"/>
                <a:gd name="T22" fmla="*/ 12 w 88"/>
                <a:gd name="T23" fmla="*/ 14 h 52"/>
                <a:gd name="T24" fmla="*/ 8 w 88"/>
                <a:gd name="T25" fmla="*/ 18 h 52"/>
                <a:gd name="T26" fmla="*/ 0 w 88"/>
                <a:gd name="T27" fmla="*/ 25 h 52"/>
                <a:gd name="T28" fmla="*/ 4 w 88"/>
                <a:gd name="T29" fmla="*/ 33 h 52"/>
                <a:gd name="T30" fmla="*/ 10 w 88"/>
                <a:gd name="T31" fmla="*/ 40 h 52"/>
                <a:gd name="T32" fmla="*/ 19 w 88"/>
                <a:gd name="T33" fmla="*/ 46 h 52"/>
                <a:gd name="T34" fmla="*/ 31 w 88"/>
                <a:gd name="T35" fmla="*/ 50 h 52"/>
                <a:gd name="T36" fmla="*/ 44 w 88"/>
                <a:gd name="T37" fmla="*/ 52 h 52"/>
                <a:gd name="T38" fmla="*/ 55 w 88"/>
                <a:gd name="T39" fmla="*/ 52 h 52"/>
                <a:gd name="T40" fmla="*/ 65 w 88"/>
                <a:gd name="T41" fmla="*/ 50 h 52"/>
                <a:gd name="T42" fmla="*/ 74 w 88"/>
                <a:gd name="T43" fmla="*/ 42 h 52"/>
                <a:gd name="T44" fmla="*/ 82 w 88"/>
                <a:gd name="T45" fmla="*/ 37 h 52"/>
                <a:gd name="T46" fmla="*/ 84 w 88"/>
                <a:gd name="T47" fmla="*/ 25 h 52"/>
                <a:gd name="T48" fmla="*/ 88 w 88"/>
                <a:gd name="T49" fmla="*/ 18 h 52"/>
                <a:gd name="T50" fmla="*/ 86 w 88"/>
                <a:gd name="T51" fmla="*/ 12 h 52"/>
                <a:gd name="T52" fmla="*/ 86 w 88"/>
                <a:gd name="T53" fmla="*/ 8 h 52"/>
                <a:gd name="T54" fmla="*/ 82 w 88"/>
                <a:gd name="T55" fmla="*/ 0 h 52"/>
                <a:gd name="T56" fmla="*/ 82 w 88"/>
                <a:gd name="T57" fmla="*/ 0 h 52"/>
                <a:gd name="T58" fmla="*/ 82 w 88"/>
                <a:gd name="T5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8" h="52">
                  <a:moveTo>
                    <a:pt x="82" y="0"/>
                  </a:moveTo>
                  <a:lnTo>
                    <a:pt x="78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50" y="4"/>
                  </a:lnTo>
                  <a:lnTo>
                    <a:pt x="42" y="4"/>
                  </a:lnTo>
                  <a:lnTo>
                    <a:pt x="36" y="8"/>
                  </a:lnTo>
                  <a:lnTo>
                    <a:pt x="27" y="8"/>
                  </a:lnTo>
                  <a:lnTo>
                    <a:pt x="19" y="12"/>
                  </a:lnTo>
                  <a:lnTo>
                    <a:pt x="12" y="14"/>
                  </a:lnTo>
                  <a:lnTo>
                    <a:pt x="8" y="18"/>
                  </a:lnTo>
                  <a:lnTo>
                    <a:pt x="0" y="25"/>
                  </a:lnTo>
                  <a:lnTo>
                    <a:pt x="4" y="33"/>
                  </a:lnTo>
                  <a:lnTo>
                    <a:pt x="10" y="40"/>
                  </a:lnTo>
                  <a:lnTo>
                    <a:pt x="19" y="46"/>
                  </a:lnTo>
                  <a:lnTo>
                    <a:pt x="31" y="50"/>
                  </a:lnTo>
                  <a:lnTo>
                    <a:pt x="44" y="52"/>
                  </a:lnTo>
                  <a:lnTo>
                    <a:pt x="55" y="52"/>
                  </a:lnTo>
                  <a:lnTo>
                    <a:pt x="65" y="50"/>
                  </a:lnTo>
                  <a:lnTo>
                    <a:pt x="74" y="42"/>
                  </a:lnTo>
                  <a:lnTo>
                    <a:pt x="82" y="37"/>
                  </a:lnTo>
                  <a:lnTo>
                    <a:pt x="84" y="25"/>
                  </a:lnTo>
                  <a:lnTo>
                    <a:pt x="88" y="18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Freeform 89"/>
            <p:cNvSpPr>
              <a:spLocks/>
            </p:cNvSpPr>
            <p:nvPr/>
          </p:nvSpPr>
          <p:spPr bwMode="auto">
            <a:xfrm>
              <a:off x="8134350" y="3846513"/>
              <a:ext cx="57150" cy="60325"/>
            </a:xfrm>
            <a:custGeom>
              <a:avLst/>
              <a:gdLst>
                <a:gd name="T0" fmla="*/ 70 w 72"/>
                <a:gd name="T1" fmla="*/ 0 h 76"/>
                <a:gd name="T2" fmla="*/ 64 w 72"/>
                <a:gd name="T3" fmla="*/ 0 h 76"/>
                <a:gd name="T4" fmla="*/ 57 w 72"/>
                <a:gd name="T5" fmla="*/ 0 h 76"/>
                <a:gd name="T6" fmla="*/ 49 w 72"/>
                <a:gd name="T7" fmla="*/ 0 h 76"/>
                <a:gd name="T8" fmla="*/ 43 w 72"/>
                <a:gd name="T9" fmla="*/ 0 h 76"/>
                <a:gd name="T10" fmla="*/ 36 w 72"/>
                <a:gd name="T11" fmla="*/ 0 h 76"/>
                <a:gd name="T12" fmla="*/ 30 w 72"/>
                <a:gd name="T13" fmla="*/ 0 h 76"/>
                <a:gd name="T14" fmla="*/ 20 w 72"/>
                <a:gd name="T15" fmla="*/ 0 h 76"/>
                <a:gd name="T16" fmla="*/ 15 w 72"/>
                <a:gd name="T17" fmla="*/ 2 h 76"/>
                <a:gd name="T18" fmla="*/ 7 w 72"/>
                <a:gd name="T19" fmla="*/ 2 h 76"/>
                <a:gd name="T20" fmla="*/ 5 w 72"/>
                <a:gd name="T21" fmla="*/ 6 h 76"/>
                <a:gd name="T22" fmla="*/ 0 w 72"/>
                <a:gd name="T23" fmla="*/ 13 h 76"/>
                <a:gd name="T24" fmla="*/ 1 w 72"/>
                <a:gd name="T25" fmla="*/ 23 h 76"/>
                <a:gd name="T26" fmla="*/ 3 w 72"/>
                <a:gd name="T27" fmla="*/ 29 h 76"/>
                <a:gd name="T28" fmla="*/ 7 w 72"/>
                <a:gd name="T29" fmla="*/ 34 h 76"/>
                <a:gd name="T30" fmla="*/ 11 w 72"/>
                <a:gd name="T31" fmla="*/ 40 h 76"/>
                <a:gd name="T32" fmla="*/ 13 w 72"/>
                <a:gd name="T33" fmla="*/ 48 h 76"/>
                <a:gd name="T34" fmla="*/ 20 w 72"/>
                <a:gd name="T35" fmla="*/ 59 h 76"/>
                <a:gd name="T36" fmla="*/ 30 w 72"/>
                <a:gd name="T37" fmla="*/ 69 h 76"/>
                <a:gd name="T38" fmla="*/ 38 w 72"/>
                <a:gd name="T39" fmla="*/ 74 h 76"/>
                <a:gd name="T40" fmla="*/ 47 w 72"/>
                <a:gd name="T41" fmla="*/ 76 h 76"/>
                <a:gd name="T42" fmla="*/ 51 w 72"/>
                <a:gd name="T43" fmla="*/ 74 h 76"/>
                <a:gd name="T44" fmla="*/ 55 w 72"/>
                <a:gd name="T45" fmla="*/ 72 h 76"/>
                <a:gd name="T46" fmla="*/ 58 w 72"/>
                <a:gd name="T47" fmla="*/ 67 h 76"/>
                <a:gd name="T48" fmla="*/ 62 w 72"/>
                <a:gd name="T49" fmla="*/ 61 h 76"/>
                <a:gd name="T50" fmla="*/ 64 w 72"/>
                <a:gd name="T51" fmla="*/ 53 h 76"/>
                <a:gd name="T52" fmla="*/ 68 w 72"/>
                <a:gd name="T53" fmla="*/ 46 h 76"/>
                <a:gd name="T54" fmla="*/ 70 w 72"/>
                <a:gd name="T55" fmla="*/ 40 h 76"/>
                <a:gd name="T56" fmla="*/ 72 w 72"/>
                <a:gd name="T57" fmla="*/ 34 h 76"/>
                <a:gd name="T58" fmla="*/ 72 w 72"/>
                <a:gd name="T59" fmla="*/ 23 h 76"/>
                <a:gd name="T60" fmla="*/ 72 w 72"/>
                <a:gd name="T61" fmla="*/ 15 h 76"/>
                <a:gd name="T62" fmla="*/ 72 w 72"/>
                <a:gd name="T63" fmla="*/ 8 h 76"/>
                <a:gd name="T64" fmla="*/ 70 w 72"/>
                <a:gd name="T65" fmla="*/ 4 h 76"/>
                <a:gd name="T66" fmla="*/ 70 w 72"/>
                <a:gd name="T67" fmla="*/ 0 h 76"/>
                <a:gd name="T68" fmla="*/ 70 w 72"/>
                <a:gd name="T6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" h="76">
                  <a:moveTo>
                    <a:pt x="70" y="0"/>
                  </a:moveTo>
                  <a:lnTo>
                    <a:pt x="64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5" y="2"/>
                  </a:lnTo>
                  <a:lnTo>
                    <a:pt x="7" y="2"/>
                  </a:lnTo>
                  <a:lnTo>
                    <a:pt x="5" y="6"/>
                  </a:lnTo>
                  <a:lnTo>
                    <a:pt x="0" y="13"/>
                  </a:lnTo>
                  <a:lnTo>
                    <a:pt x="1" y="23"/>
                  </a:lnTo>
                  <a:lnTo>
                    <a:pt x="3" y="29"/>
                  </a:lnTo>
                  <a:lnTo>
                    <a:pt x="7" y="34"/>
                  </a:lnTo>
                  <a:lnTo>
                    <a:pt x="11" y="40"/>
                  </a:lnTo>
                  <a:lnTo>
                    <a:pt x="13" y="48"/>
                  </a:lnTo>
                  <a:lnTo>
                    <a:pt x="20" y="59"/>
                  </a:lnTo>
                  <a:lnTo>
                    <a:pt x="30" y="69"/>
                  </a:lnTo>
                  <a:lnTo>
                    <a:pt x="38" y="74"/>
                  </a:lnTo>
                  <a:lnTo>
                    <a:pt x="47" y="76"/>
                  </a:lnTo>
                  <a:lnTo>
                    <a:pt x="51" y="74"/>
                  </a:lnTo>
                  <a:lnTo>
                    <a:pt x="55" y="72"/>
                  </a:lnTo>
                  <a:lnTo>
                    <a:pt x="58" y="67"/>
                  </a:lnTo>
                  <a:lnTo>
                    <a:pt x="62" y="61"/>
                  </a:lnTo>
                  <a:lnTo>
                    <a:pt x="64" y="53"/>
                  </a:lnTo>
                  <a:lnTo>
                    <a:pt x="68" y="46"/>
                  </a:lnTo>
                  <a:lnTo>
                    <a:pt x="70" y="40"/>
                  </a:lnTo>
                  <a:lnTo>
                    <a:pt x="72" y="34"/>
                  </a:lnTo>
                  <a:lnTo>
                    <a:pt x="72" y="23"/>
                  </a:lnTo>
                  <a:lnTo>
                    <a:pt x="72" y="15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Freeform 90"/>
            <p:cNvSpPr>
              <a:spLocks/>
            </p:cNvSpPr>
            <p:nvPr/>
          </p:nvSpPr>
          <p:spPr bwMode="auto">
            <a:xfrm>
              <a:off x="8245475" y="3754438"/>
              <a:ext cx="50800" cy="31750"/>
            </a:xfrm>
            <a:custGeom>
              <a:avLst/>
              <a:gdLst>
                <a:gd name="T0" fmla="*/ 48 w 65"/>
                <a:gd name="T1" fmla="*/ 2 h 40"/>
                <a:gd name="T2" fmla="*/ 46 w 65"/>
                <a:gd name="T3" fmla="*/ 2 h 40"/>
                <a:gd name="T4" fmla="*/ 38 w 65"/>
                <a:gd name="T5" fmla="*/ 0 h 40"/>
                <a:gd name="T6" fmla="*/ 29 w 65"/>
                <a:gd name="T7" fmla="*/ 0 h 40"/>
                <a:gd name="T8" fmla="*/ 19 w 65"/>
                <a:gd name="T9" fmla="*/ 0 h 40"/>
                <a:gd name="T10" fmla="*/ 10 w 65"/>
                <a:gd name="T11" fmla="*/ 0 h 40"/>
                <a:gd name="T12" fmla="*/ 4 w 65"/>
                <a:gd name="T13" fmla="*/ 4 h 40"/>
                <a:gd name="T14" fmla="*/ 0 w 65"/>
                <a:gd name="T15" fmla="*/ 8 h 40"/>
                <a:gd name="T16" fmla="*/ 4 w 65"/>
                <a:gd name="T17" fmla="*/ 17 h 40"/>
                <a:gd name="T18" fmla="*/ 10 w 65"/>
                <a:gd name="T19" fmla="*/ 23 h 40"/>
                <a:gd name="T20" fmla="*/ 17 w 65"/>
                <a:gd name="T21" fmla="*/ 33 h 40"/>
                <a:gd name="T22" fmla="*/ 27 w 65"/>
                <a:gd name="T23" fmla="*/ 36 h 40"/>
                <a:gd name="T24" fmla="*/ 36 w 65"/>
                <a:gd name="T25" fmla="*/ 40 h 40"/>
                <a:gd name="T26" fmla="*/ 44 w 65"/>
                <a:gd name="T27" fmla="*/ 40 h 40"/>
                <a:gd name="T28" fmla="*/ 52 w 65"/>
                <a:gd name="T29" fmla="*/ 40 h 40"/>
                <a:gd name="T30" fmla="*/ 57 w 65"/>
                <a:gd name="T31" fmla="*/ 38 h 40"/>
                <a:gd name="T32" fmla="*/ 63 w 65"/>
                <a:gd name="T33" fmla="*/ 33 h 40"/>
                <a:gd name="T34" fmla="*/ 65 w 65"/>
                <a:gd name="T35" fmla="*/ 25 h 40"/>
                <a:gd name="T36" fmla="*/ 65 w 65"/>
                <a:gd name="T37" fmla="*/ 19 h 40"/>
                <a:gd name="T38" fmla="*/ 61 w 65"/>
                <a:gd name="T39" fmla="*/ 14 h 40"/>
                <a:gd name="T40" fmla="*/ 59 w 65"/>
                <a:gd name="T41" fmla="*/ 10 h 40"/>
                <a:gd name="T42" fmla="*/ 52 w 65"/>
                <a:gd name="T43" fmla="*/ 4 h 40"/>
                <a:gd name="T44" fmla="*/ 48 w 65"/>
                <a:gd name="T45" fmla="*/ 2 h 40"/>
                <a:gd name="T46" fmla="*/ 48 w 65"/>
                <a:gd name="T47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40">
                  <a:moveTo>
                    <a:pt x="48" y="2"/>
                  </a:moveTo>
                  <a:lnTo>
                    <a:pt x="46" y="2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4" y="17"/>
                  </a:lnTo>
                  <a:lnTo>
                    <a:pt x="10" y="23"/>
                  </a:lnTo>
                  <a:lnTo>
                    <a:pt x="17" y="33"/>
                  </a:lnTo>
                  <a:lnTo>
                    <a:pt x="27" y="36"/>
                  </a:lnTo>
                  <a:lnTo>
                    <a:pt x="36" y="40"/>
                  </a:lnTo>
                  <a:lnTo>
                    <a:pt x="44" y="40"/>
                  </a:lnTo>
                  <a:lnTo>
                    <a:pt x="52" y="40"/>
                  </a:lnTo>
                  <a:lnTo>
                    <a:pt x="57" y="38"/>
                  </a:lnTo>
                  <a:lnTo>
                    <a:pt x="63" y="33"/>
                  </a:lnTo>
                  <a:lnTo>
                    <a:pt x="65" y="25"/>
                  </a:lnTo>
                  <a:lnTo>
                    <a:pt x="65" y="19"/>
                  </a:lnTo>
                  <a:lnTo>
                    <a:pt x="61" y="14"/>
                  </a:lnTo>
                  <a:lnTo>
                    <a:pt x="59" y="10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8" y="2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Freeform 91"/>
            <p:cNvSpPr>
              <a:spLocks/>
            </p:cNvSpPr>
            <p:nvPr/>
          </p:nvSpPr>
          <p:spPr bwMode="auto">
            <a:xfrm>
              <a:off x="8243888" y="3819525"/>
              <a:ext cx="55563" cy="58738"/>
            </a:xfrm>
            <a:custGeom>
              <a:avLst/>
              <a:gdLst>
                <a:gd name="T0" fmla="*/ 46 w 71"/>
                <a:gd name="T1" fmla="*/ 9 h 72"/>
                <a:gd name="T2" fmla="*/ 40 w 71"/>
                <a:gd name="T3" fmla="*/ 7 h 72"/>
                <a:gd name="T4" fmla="*/ 33 w 71"/>
                <a:gd name="T5" fmla="*/ 4 h 72"/>
                <a:gd name="T6" fmla="*/ 23 w 71"/>
                <a:gd name="T7" fmla="*/ 2 h 72"/>
                <a:gd name="T8" fmla="*/ 16 w 71"/>
                <a:gd name="T9" fmla="*/ 0 h 72"/>
                <a:gd name="T10" fmla="*/ 6 w 71"/>
                <a:gd name="T11" fmla="*/ 0 h 72"/>
                <a:gd name="T12" fmla="*/ 2 w 71"/>
                <a:gd name="T13" fmla="*/ 4 h 72"/>
                <a:gd name="T14" fmla="*/ 0 w 71"/>
                <a:gd name="T15" fmla="*/ 7 h 72"/>
                <a:gd name="T16" fmla="*/ 0 w 71"/>
                <a:gd name="T17" fmla="*/ 13 h 72"/>
                <a:gd name="T18" fmla="*/ 2 w 71"/>
                <a:gd name="T19" fmla="*/ 21 h 72"/>
                <a:gd name="T20" fmla="*/ 4 w 71"/>
                <a:gd name="T21" fmla="*/ 30 h 72"/>
                <a:gd name="T22" fmla="*/ 6 w 71"/>
                <a:gd name="T23" fmla="*/ 40 h 72"/>
                <a:gd name="T24" fmla="*/ 10 w 71"/>
                <a:gd name="T25" fmla="*/ 47 h 72"/>
                <a:gd name="T26" fmla="*/ 14 w 71"/>
                <a:gd name="T27" fmla="*/ 53 h 72"/>
                <a:gd name="T28" fmla="*/ 19 w 71"/>
                <a:gd name="T29" fmla="*/ 61 h 72"/>
                <a:gd name="T30" fmla="*/ 31 w 71"/>
                <a:gd name="T31" fmla="*/ 68 h 72"/>
                <a:gd name="T32" fmla="*/ 42 w 71"/>
                <a:gd name="T33" fmla="*/ 72 h 72"/>
                <a:gd name="T34" fmla="*/ 52 w 71"/>
                <a:gd name="T35" fmla="*/ 72 h 72"/>
                <a:gd name="T36" fmla="*/ 61 w 71"/>
                <a:gd name="T37" fmla="*/ 68 h 72"/>
                <a:gd name="T38" fmla="*/ 63 w 71"/>
                <a:gd name="T39" fmla="*/ 63 h 72"/>
                <a:gd name="T40" fmla="*/ 67 w 71"/>
                <a:gd name="T41" fmla="*/ 59 h 72"/>
                <a:gd name="T42" fmla="*/ 69 w 71"/>
                <a:gd name="T43" fmla="*/ 53 h 72"/>
                <a:gd name="T44" fmla="*/ 71 w 71"/>
                <a:gd name="T45" fmla="*/ 47 h 72"/>
                <a:gd name="T46" fmla="*/ 69 w 71"/>
                <a:gd name="T47" fmla="*/ 40 h 72"/>
                <a:gd name="T48" fmla="*/ 69 w 71"/>
                <a:gd name="T49" fmla="*/ 34 h 72"/>
                <a:gd name="T50" fmla="*/ 69 w 71"/>
                <a:gd name="T51" fmla="*/ 28 h 72"/>
                <a:gd name="T52" fmla="*/ 67 w 71"/>
                <a:gd name="T53" fmla="*/ 25 h 72"/>
                <a:gd name="T54" fmla="*/ 63 w 71"/>
                <a:gd name="T55" fmla="*/ 17 h 72"/>
                <a:gd name="T56" fmla="*/ 59 w 71"/>
                <a:gd name="T57" fmla="*/ 13 h 72"/>
                <a:gd name="T58" fmla="*/ 50 w 71"/>
                <a:gd name="T59" fmla="*/ 9 h 72"/>
                <a:gd name="T60" fmla="*/ 46 w 71"/>
                <a:gd name="T61" fmla="*/ 9 h 72"/>
                <a:gd name="T62" fmla="*/ 46 w 71"/>
                <a:gd name="T63" fmla="*/ 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72">
                  <a:moveTo>
                    <a:pt x="46" y="9"/>
                  </a:moveTo>
                  <a:lnTo>
                    <a:pt x="40" y="7"/>
                  </a:lnTo>
                  <a:lnTo>
                    <a:pt x="33" y="4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6" y="0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3"/>
                  </a:lnTo>
                  <a:lnTo>
                    <a:pt x="2" y="21"/>
                  </a:lnTo>
                  <a:lnTo>
                    <a:pt x="4" y="30"/>
                  </a:lnTo>
                  <a:lnTo>
                    <a:pt x="6" y="40"/>
                  </a:lnTo>
                  <a:lnTo>
                    <a:pt x="10" y="47"/>
                  </a:lnTo>
                  <a:lnTo>
                    <a:pt x="14" y="53"/>
                  </a:lnTo>
                  <a:lnTo>
                    <a:pt x="19" y="61"/>
                  </a:lnTo>
                  <a:lnTo>
                    <a:pt x="31" y="68"/>
                  </a:lnTo>
                  <a:lnTo>
                    <a:pt x="42" y="72"/>
                  </a:lnTo>
                  <a:lnTo>
                    <a:pt x="52" y="72"/>
                  </a:lnTo>
                  <a:lnTo>
                    <a:pt x="61" y="68"/>
                  </a:lnTo>
                  <a:lnTo>
                    <a:pt x="63" y="63"/>
                  </a:lnTo>
                  <a:lnTo>
                    <a:pt x="67" y="59"/>
                  </a:lnTo>
                  <a:lnTo>
                    <a:pt x="69" y="53"/>
                  </a:lnTo>
                  <a:lnTo>
                    <a:pt x="71" y="47"/>
                  </a:lnTo>
                  <a:lnTo>
                    <a:pt x="69" y="40"/>
                  </a:lnTo>
                  <a:lnTo>
                    <a:pt x="69" y="34"/>
                  </a:lnTo>
                  <a:lnTo>
                    <a:pt x="69" y="28"/>
                  </a:lnTo>
                  <a:lnTo>
                    <a:pt x="67" y="25"/>
                  </a:lnTo>
                  <a:lnTo>
                    <a:pt x="63" y="17"/>
                  </a:lnTo>
                  <a:lnTo>
                    <a:pt x="59" y="13"/>
                  </a:lnTo>
                  <a:lnTo>
                    <a:pt x="50" y="9"/>
                  </a:lnTo>
                  <a:lnTo>
                    <a:pt x="46" y="9"/>
                  </a:lnTo>
                  <a:lnTo>
                    <a:pt x="46" y="9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Freeform 92"/>
            <p:cNvSpPr>
              <a:spLocks/>
            </p:cNvSpPr>
            <p:nvPr/>
          </p:nvSpPr>
          <p:spPr bwMode="auto">
            <a:xfrm>
              <a:off x="8243888" y="3676650"/>
              <a:ext cx="50800" cy="47625"/>
            </a:xfrm>
            <a:custGeom>
              <a:avLst/>
              <a:gdLst>
                <a:gd name="T0" fmla="*/ 42 w 63"/>
                <a:gd name="T1" fmla="*/ 0 h 59"/>
                <a:gd name="T2" fmla="*/ 36 w 63"/>
                <a:gd name="T3" fmla="*/ 0 h 59"/>
                <a:gd name="T4" fmla="*/ 31 w 63"/>
                <a:gd name="T5" fmla="*/ 0 h 59"/>
                <a:gd name="T6" fmla="*/ 21 w 63"/>
                <a:gd name="T7" fmla="*/ 0 h 59"/>
                <a:gd name="T8" fmla="*/ 12 w 63"/>
                <a:gd name="T9" fmla="*/ 2 h 59"/>
                <a:gd name="T10" fmla="*/ 4 w 63"/>
                <a:gd name="T11" fmla="*/ 6 h 59"/>
                <a:gd name="T12" fmla="*/ 0 w 63"/>
                <a:gd name="T13" fmla="*/ 10 h 59"/>
                <a:gd name="T14" fmla="*/ 0 w 63"/>
                <a:gd name="T15" fmla="*/ 16 h 59"/>
                <a:gd name="T16" fmla="*/ 8 w 63"/>
                <a:gd name="T17" fmla="*/ 27 h 59"/>
                <a:gd name="T18" fmla="*/ 17 w 63"/>
                <a:gd name="T19" fmla="*/ 35 h 59"/>
                <a:gd name="T20" fmla="*/ 27 w 63"/>
                <a:gd name="T21" fmla="*/ 46 h 59"/>
                <a:gd name="T22" fmla="*/ 35 w 63"/>
                <a:gd name="T23" fmla="*/ 52 h 59"/>
                <a:gd name="T24" fmla="*/ 44 w 63"/>
                <a:gd name="T25" fmla="*/ 57 h 59"/>
                <a:gd name="T26" fmla="*/ 50 w 63"/>
                <a:gd name="T27" fmla="*/ 59 h 59"/>
                <a:gd name="T28" fmla="*/ 55 w 63"/>
                <a:gd name="T29" fmla="*/ 55 h 59"/>
                <a:gd name="T30" fmla="*/ 57 w 63"/>
                <a:gd name="T31" fmla="*/ 52 h 59"/>
                <a:gd name="T32" fmla="*/ 59 w 63"/>
                <a:gd name="T33" fmla="*/ 48 h 59"/>
                <a:gd name="T34" fmla="*/ 61 w 63"/>
                <a:gd name="T35" fmla="*/ 44 h 59"/>
                <a:gd name="T36" fmla="*/ 63 w 63"/>
                <a:gd name="T37" fmla="*/ 38 h 59"/>
                <a:gd name="T38" fmla="*/ 63 w 63"/>
                <a:gd name="T39" fmla="*/ 29 h 59"/>
                <a:gd name="T40" fmla="*/ 63 w 63"/>
                <a:gd name="T41" fmla="*/ 23 h 59"/>
                <a:gd name="T42" fmla="*/ 61 w 63"/>
                <a:gd name="T43" fmla="*/ 17 h 59"/>
                <a:gd name="T44" fmla="*/ 61 w 63"/>
                <a:gd name="T45" fmla="*/ 14 h 59"/>
                <a:gd name="T46" fmla="*/ 57 w 63"/>
                <a:gd name="T47" fmla="*/ 6 h 59"/>
                <a:gd name="T48" fmla="*/ 54 w 63"/>
                <a:gd name="T49" fmla="*/ 2 h 59"/>
                <a:gd name="T50" fmla="*/ 46 w 63"/>
                <a:gd name="T51" fmla="*/ 0 h 59"/>
                <a:gd name="T52" fmla="*/ 42 w 63"/>
                <a:gd name="T53" fmla="*/ 0 h 59"/>
                <a:gd name="T54" fmla="*/ 42 w 63"/>
                <a:gd name="T5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3" h="59">
                  <a:moveTo>
                    <a:pt x="42" y="0"/>
                  </a:moveTo>
                  <a:lnTo>
                    <a:pt x="36" y="0"/>
                  </a:lnTo>
                  <a:lnTo>
                    <a:pt x="31" y="0"/>
                  </a:lnTo>
                  <a:lnTo>
                    <a:pt x="21" y="0"/>
                  </a:lnTo>
                  <a:lnTo>
                    <a:pt x="12" y="2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8" y="27"/>
                  </a:lnTo>
                  <a:lnTo>
                    <a:pt x="17" y="35"/>
                  </a:lnTo>
                  <a:lnTo>
                    <a:pt x="27" y="46"/>
                  </a:lnTo>
                  <a:lnTo>
                    <a:pt x="35" y="52"/>
                  </a:lnTo>
                  <a:lnTo>
                    <a:pt x="44" y="57"/>
                  </a:lnTo>
                  <a:lnTo>
                    <a:pt x="50" y="59"/>
                  </a:lnTo>
                  <a:lnTo>
                    <a:pt x="55" y="55"/>
                  </a:lnTo>
                  <a:lnTo>
                    <a:pt x="57" y="52"/>
                  </a:lnTo>
                  <a:lnTo>
                    <a:pt x="59" y="48"/>
                  </a:lnTo>
                  <a:lnTo>
                    <a:pt x="61" y="44"/>
                  </a:lnTo>
                  <a:lnTo>
                    <a:pt x="63" y="38"/>
                  </a:lnTo>
                  <a:lnTo>
                    <a:pt x="63" y="29"/>
                  </a:lnTo>
                  <a:lnTo>
                    <a:pt x="63" y="23"/>
                  </a:lnTo>
                  <a:lnTo>
                    <a:pt x="61" y="17"/>
                  </a:lnTo>
                  <a:lnTo>
                    <a:pt x="61" y="14"/>
                  </a:lnTo>
                  <a:lnTo>
                    <a:pt x="57" y="6"/>
                  </a:lnTo>
                  <a:lnTo>
                    <a:pt x="54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Freeform 93"/>
            <p:cNvSpPr>
              <a:spLocks/>
            </p:cNvSpPr>
            <p:nvPr/>
          </p:nvSpPr>
          <p:spPr bwMode="auto">
            <a:xfrm>
              <a:off x="8129588" y="3692525"/>
              <a:ext cx="73025" cy="39688"/>
            </a:xfrm>
            <a:custGeom>
              <a:avLst/>
              <a:gdLst>
                <a:gd name="T0" fmla="*/ 72 w 91"/>
                <a:gd name="T1" fmla="*/ 0 h 52"/>
                <a:gd name="T2" fmla="*/ 66 w 91"/>
                <a:gd name="T3" fmla="*/ 0 h 52"/>
                <a:gd name="T4" fmla="*/ 59 w 91"/>
                <a:gd name="T5" fmla="*/ 0 h 52"/>
                <a:gd name="T6" fmla="*/ 51 w 91"/>
                <a:gd name="T7" fmla="*/ 0 h 52"/>
                <a:gd name="T8" fmla="*/ 44 w 91"/>
                <a:gd name="T9" fmla="*/ 2 h 52"/>
                <a:gd name="T10" fmla="*/ 36 w 91"/>
                <a:gd name="T11" fmla="*/ 2 h 52"/>
                <a:gd name="T12" fmla="*/ 28 w 91"/>
                <a:gd name="T13" fmla="*/ 2 h 52"/>
                <a:gd name="T14" fmla="*/ 23 w 91"/>
                <a:gd name="T15" fmla="*/ 4 h 52"/>
                <a:gd name="T16" fmla="*/ 17 w 91"/>
                <a:gd name="T17" fmla="*/ 4 h 52"/>
                <a:gd name="T18" fmla="*/ 6 w 91"/>
                <a:gd name="T19" fmla="*/ 8 h 52"/>
                <a:gd name="T20" fmla="*/ 0 w 91"/>
                <a:gd name="T21" fmla="*/ 12 h 52"/>
                <a:gd name="T22" fmla="*/ 0 w 91"/>
                <a:gd name="T23" fmla="*/ 14 h 52"/>
                <a:gd name="T24" fmla="*/ 0 w 91"/>
                <a:gd name="T25" fmla="*/ 17 h 52"/>
                <a:gd name="T26" fmla="*/ 4 w 91"/>
                <a:gd name="T27" fmla="*/ 21 h 52"/>
                <a:gd name="T28" fmla="*/ 11 w 91"/>
                <a:gd name="T29" fmla="*/ 25 h 52"/>
                <a:gd name="T30" fmla="*/ 17 w 91"/>
                <a:gd name="T31" fmla="*/ 29 h 52"/>
                <a:gd name="T32" fmla="*/ 23 w 91"/>
                <a:gd name="T33" fmla="*/ 33 h 52"/>
                <a:gd name="T34" fmla="*/ 30 w 91"/>
                <a:gd name="T35" fmla="*/ 36 h 52"/>
                <a:gd name="T36" fmla="*/ 38 w 91"/>
                <a:gd name="T37" fmla="*/ 40 h 52"/>
                <a:gd name="T38" fmla="*/ 44 w 91"/>
                <a:gd name="T39" fmla="*/ 42 h 52"/>
                <a:gd name="T40" fmla="*/ 51 w 91"/>
                <a:gd name="T41" fmla="*/ 46 h 52"/>
                <a:gd name="T42" fmla="*/ 57 w 91"/>
                <a:gd name="T43" fmla="*/ 48 h 52"/>
                <a:gd name="T44" fmla="*/ 64 w 91"/>
                <a:gd name="T45" fmla="*/ 52 h 52"/>
                <a:gd name="T46" fmla="*/ 74 w 91"/>
                <a:gd name="T47" fmla="*/ 52 h 52"/>
                <a:gd name="T48" fmla="*/ 83 w 91"/>
                <a:gd name="T49" fmla="*/ 50 h 52"/>
                <a:gd name="T50" fmla="*/ 85 w 91"/>
                <a:gd name="T51" fmla="*/ 48 h 52"/>
                <a:gd name="T52" fmla="*/ 89 w 91"/>
                <a:gd name="T53" fmla="*/ 46 h 52"/>
                <a:gd name="T54" fmla="*/ 89 w 91"/>
                <a:gd name="T55" fmla="*/ 40 h 52"/>
                <a:gd name="T56" fmla="*/ 91 w 91"/>
                <a:gd name="T57" fmla="*/ 35 h 52"/>
                <a:gd name="T58" fmla="*/ 89 w 91"/>
                <a:gd name="T59" fmla="*/ 27 h 52"/>
                <a:gd name="T60" fmla="*/ 89 w 91"/>
                <a:gd name="T61" fmla="*/ 21 h 52"/>
                <a:gd name="T62" fmla="*/ 89 w 91"/>
                <a:gd name="T63" fmla="*/ 16 h 52"/>
                <a:gd name="T64" fmla="*/ 87 w 91"/>
                <a:gd name="T65" fmla="*/ 14 h 52"/>
                <a:gd name="T66" fmla="*/ 83 w 91"/>
                <a:gd name="T67" fmla="*/ 6 h 52"/>
                <a:gd name="T68" fmla="*/ 82 w 91"/>
                <a:gd name="T69" fmla="*/ 2 h 52"/>
                <a:gd name="T70" fmla="*/ 76 w 91"/>
                <a:gd name="T71" fmla="*/ 0 h 52"/>
                <a:gd name="T72" fmla="*/ 72 w 91"/>
                <a:gd name="T73" fmla="*/ 0 h 52"/>
                <a:gd name="T74" fmla="*/ 72 w 91"/>
                <a:gd name="T7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" h="52">
                  <a:moveTo>
                    <a:pt x="72" y="0"/>
                  </a:moveTo>
                  <a:lnTo>
                    <a:pt x="66" y="0"/>
                  </a:lnTo>
                  <a:lnTo>
                    <a:pt x="59" y="0"/>
                  </a:lnTo>
                  <a:lnTo>
                    <a:pt x="51" y="0"/>
                  </a:lnTo>
                  <a:lnTo>
                    <a:pt x="44" y="2"/>
                  </a:lnTo>
                  <a:lnTo>
                    <a:pt x="36" y="2"/>
                  </a:lnTo>
                  <a:lnTo>
                    <a:pt x="28" y="2"/>
                  </a:lnTo>
                  <a:lnTo>
                    <a:pt x="23" y="4"/>
                  </a:lnTo>
                  <a:lnTo>
                    <a:pt x="17" y="4"/>
                  </a:lnTo>
                  <a:lnTo>
                    <a:pt x="6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4" y="21"/>
                  </a:lnTo>
                  <a:lnTo>
                    <a:pt x="11" y="25"/>
                  </a:lnTo>
                  <a:lnTo>
                    <a:pt x="17" y="29"/>
                  </a:lnTo>
                  <a:lnTo>
                    <a:pt x="23" y="33"/>
                  </a:lnTo>
                  <a:lnTo>
                    <a:pt x="30" y="36"/>
                  </a:lnTo>
                  <a:lnTo>
                    <a:pt x="38" y="40"/>
                  </a:lnTo>
                  <a:lnTo>
                    <a:pt x="44" y="42"/>
                  </a:lnTo>
                  <a:lnTo>
                    <a:pt x="51" y="46"/>
                  </a:lnTo>
                  <a:lnTo>
                    <a:pt x="57" y="48"/>
                  </a:lnTo>
                  <a:lnTo>
                    <a:pt x="64" y="52"/>
                  </a:lnTo>
                  <a:lnTo>
                    <a:pt x="74" y="52"/>
                  </a:lnTo>
                  <a:lnTo>
                    <a:pt x="83" y="50"/>
                  </a:lnTo>
                  <a:lnTo>
                    <a:pt x="85" y="48"/>
                  </a:lnTo>
                  <a:lnTo>
                    <a:pt x="89" y="46"/>
                  </a:lnTo>
                  <a:lnTo>
                    <a:pt x="89" y="40"/>
                  </a:lnTo>
                  <a:lnTo>
                    <a:pt x="91" y="35"/>
                  </a:lnTo>
                  <a:lnTo>
                    <a:pt x="89" y="27"/>
                  </a:lnTo>
                  <a:lnTo>
                    <a:pt x="89" y="21"/>
                  </a:lnTo>
                  <a:lnTo>
                    <a:pt x="89" y="16"/>
                  </a:lnTo>
                  <a:lnTo>
                    <a:pt x="87" y="14"/>
                  </a:lnTo>
                  <a:lnTo>
                    <a:pt x="83" y="6"/>
                  </a:lnTo>
                  <a:lnTo>
                    <a:pt x="82" y="2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Freeform 94"/>
            <p:cNvSpPr>
              <a:spLocks/>
            </p:cNvSpPr>
            <p:nvPr/>
          </p:nvSpPr>
          <p:spPr bwMode="auto">
            <a:xfrm>
              <a:off x="8040688" y="3727450"/>
              <a:ext cx="46038" cy="88900"/>
            </a:xfrm>
            <a:custGeom>
              <a:avLst/>
              <a:gdLst>
                <a:gd name="T0" fmla="*/ 38 w 59"/>
                <a:gd name="T1" fmla="*/ 11 h 110"/>
                <a:gd name="T2" fmla="*/ 28 w 59"/>
                <a:gd name="T3" fmla="*/ 19 h 110"/>
                <a:gd name="T4" fmla="*/ 19 w 59"/>
                <a:gd name="T5" fmla="*/ 28 h 110"/>
                <a:gd name="T6" fmla="*/ 15 w 59"/>
                <a:gd name="T7" fmla="*/ 34 h 110"/>
                <a:gd name="T8" fmla="*/ 11 w 59"/>
                <a:gd name="T9" fmla="*/ 40 h 110"/>
                <a:gd name="T10" fmla="*/ 7 w 59"/>
                <a:gd name="T11" fmla="*/ 47 h 110"/>
                <a:gd name="T12" fmla="*/ 5 w 59"/>
                <a:gd name="T13" fmla="*/ 53 h 110"/>
                <a:gd name="T14" fmla="*/ 0 w 59"/>
                <a:gd name="T15" fmla="*/ 65 h 110"/>
                <a:gd name="T16" fmla="*/ 0 w 59"/>
                <a:gd name="T17" fmla="*/ 76 h 110"/>
                <a:gd name="T18" fmla="*/ 2 w 59"/>
                <a:gd name="T19" fmla="*/ 85 h 110"/>
                <a:gd name="T20" fmla="*/ 11 w 59"/>
                <a:gd name="T21" fmla="*/ 93 h 110"/>
                <a:gd name="T22" fmla="*/ 21 w 59"/>
                <a:gd name="T23" fmla="*/ 97 h 110"/>
                <a:gd name="T24" fmla="*/ 30 w 59"/>
                <a:gd name="T25" fmla="*/ 103 h 110"/>
                <a:gd name="T26" fmla="*/ 38 w 59"/>
                <a:gd name="T27" fmla="*/ 106 h 110"/>
                <a:gd name="T28" fmla="*/ 45 w 59"/>
                <a:gd name="T29" fmla="*/ 110 h 110"/>
                <a:gd name="T30" fmla="*/ 49 w 59"/>
                <a:gd name="T31" fmla="*/ 110 h 110"/>
                <a:gd name="T32" fmla="*/ 53 w 59"/>
                <a:gd name="T33" fmla="*/ 108 h 110"/>
                <a:gd name="T34" fmla="*/ 53 w 59"/>
                <a:gd name="T35" fmla="*/ 104 h 110"/>
                <a:gd name="T36" fmla="*/ 53 w 59"/>
                <a:gd name="T37" fmla="*/ 101 h 110"/>
                <a:gd name="T38" fmla="*/ 53 w 59"/>
                <a:gd name="T39" fmla="*/ 97 h 110"/>
                <a:gd name="T40" fmla="*/ 53 w 59"/>
                <a:gd name="T41" fmla="*/ 91 h 110"/>
                <a:gd name="T42" fmla="*/ 51 w 59"/>
                <a:gd name="T43" fmla="*/ 84 h 110"/>
                <a:gd name="T44" fmla="*/ 51 w 59"/>
                <a:gd name="T45" fmla="*/ 76 h 110"/>
                <a:gd name="T46" fmla="*/ 51 w 59"/>
                <a:gd name="T47" fmla="*/ 68 h 110"/>
                <a:gd name="T48" fmla="*/ 51 w 59"/>
                <a:gd name="T49" fmla="*/ 61 h 110"/>
                <a:gd name="T50" fmla="*/ 51 w 59"/>
                <a:gd name="T51" fmla="*/ 55 h 110"/>
                <a:gd name="T52" fmla="*/ 53 w 59"/>
                <a:gd name="T53" fmla="*/ 47 h 110"/>
                <a:gd name="T54" fmla="*/ 53 w 59"/>
                <a:gd name="T55" fmla="*/ 42 h 110"/>
                <a:gd name="T56" fmla="*/ 57 w 59"/>
                <a:gd name="T57" fmla="*/ 36 h 110"/>
                <a:gd name="T58" fmla="*/ 57 w 59"/>
                <a:gd name="T59" fmla="*/ 25 h 110"/>
                <a:gd name="T60" fmla="*/ 59 w 59"/>
                <a:gd name="T61" fmla="*/ 15 h 110"/>
                <a:gd name="T62" fmla="*/ 59 w 59"/>
                <a:gd name="T63" fmla="*/ 8 h 110"/>
                <a:gd name="T64" fmla="*/ 59 w 59"/>
                <a:gd name="T65" fmla="*/ 2 h 110"/>
                <a:gd name="T66" fmla="*/ 53 w 59"/>
                <a:gd name="T67" fmla="*/ 0 h 110"/>
                <a:gd name="T68" fmla="*/ 45 w 59"/>
                <a:gd name="T69" fmla="*/ 2 h 110"/>
                <a:gd name="T70" fmla="*/ 40 w 59"/>
                <a:gd name="T71" fmla="*/ 8 h 110"/>
                <a:gd name="T72" fmla="*/ 38 w 59"/>
                <a:gd name="T73" fmla="*/ 11 h 110"/>
                <a:gd name="T74" fmla="*/ 38 w 59"/>
                <a:gd name="T75" fmla="*/ 1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110">
                  <a:moveTo>
                    <a:pt x="38" y="11"/>
                  </a:moveTo>
                  <a:lnTo>
                    <a:pt x="28" y="19"/>
                  </a:lnTo>
                  <a:lnTo>
                    <a:pt x="19" y="28"/>
                  </a:lnTo>
                  <a:lnTo>
                    <a:pt x="15" y="34"/>
                  </a:lnTo>
                  <a:lnTo>
                    <a:pt x="11" y="40"/>
                  </a:lnTo>
                  <a:lnTo>
                    <a:pt x="7" y="47"/>
                  </a:lnTo>
                  <a:lnTo>
                    <a:pt x="5" y="53"/>
                  </a:lnTo>
                  <a:lnTo>
                    <a:pt x="0" y="65"/>
                  </a:lnTo>
                  <a:lnTo>
                    <a:pt x="0" y="76"/>
                  </a:lnTo>
                  <a:lnTo>
                    <a:pt x="2" y="85"/>
                  </a:lnTo>
                  <a:lnTo>
                    <a:pt x="11" y="93"/>
                  </a:lnTo>
                  <a:lnTo>
                    <a:pt x="21" y="97"/>
                  </a:lnTo>
                  <a:lnTo>
                    <a:pt x="30" y="103"/>
                  </a:lnTo>
                  <a:lnTo>
                    <a:pt x="38" y="106"/>
                  </a:lnTo>
                  <a:lnTo>
                    <a:pt x="45" y="110"/>
                  </a:lnTo>
                  <a:lnTo>
                    <a:pt x="49" y="110"/>
                  </a:lnTo>
                  <a:lnTo>
                    <a:pt x="53" y="108"/>
                  </a:lnTo>
                  <a:lnTo>
                    <a:pt x="53" y="104"/>
                  </a:lnTo>
                  <a:lnTo>
                    <a:pt x="53" y="101"/>
                  </a:lnTo>
                  <a:lnTo>
                    <a:pt x="53" y="97"/>
                  </a:lnTo>
                  <a:lnTo>
                    <a:pt x="53" y="91"/>
                  </a:lnTo>
                  <a:lnTo>
                    <a:pt x="51" y="84"/>
                  </a:lnTo>
                  <a:lnTo>
                    <a:pt x="51" y="76"/>
                  </a:lnTo>
                  <a:lnTo>
                    <a:pt x="51" y="68"/>
                  </a:lnTo>
                  <a:lnTo>
                    <a:pt x="51" y="61"/>
                  </a:lnTo>
                  <a:lnTo>
                    <a:pt x="51" y="55"/>
                  </a:lnTo>
                  <a:lnTo>
                    <a:pt x="53" y="47"/>
                  </a:lnTo>
                  <a:lnTo>
                    <a:pt x="53" y="42"/>
                  </a:lnTo>
                  <a:lnTo>
                    <a:pt x="57" y="36"/>
                  </a:lnTo>
                  <a:lnTo>
                    <a:pt x="57" y="25"/>
                  </a:lnTo>
                  <a:lnTo>
                    <a:pt x="59" y="15"/>
                  </a:lnTo>
                  <a:lnTo>
                    <a:pt x="59" y="8"/>
                  </a:lnTo>
                  <a:lnTo>
                    <a:pt x="59" y="2"/>
                  </a:lnTo>
                  <a:lnTo>
                    <a:pt x="53" y="0"/>
                  </a:lnTo>
                  <a:lnTo>
                    <a:pt x="45" y="2"/>
                  </a:lnTo>
                  <a:lnTo>
                    <a:pt x="40" y="8"/>
                  </a:lnTo>
                  <a:lnTo>
                    <a:pt x="38" y="11"/>
                  </a:lnTo>
                  <a:lnTo>
                    <a:pt x="38" y="11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2" name="Freeform 99"/>
            <p:cNvSpPr>
              <a:spLocks/>
            </p:cNvSpPr>
            <p:nvPr/>
          </p:nvSpPr>
          <p:spPr bwMode="auto">
            <a:xfrm>
              <a:off x="7286625" y="3424238"/>
              <a:ext cx="304800" cy="368300"/>
            </a:xfrm>
            <a:custGeom>
              <a:avLst/>
              <a:gdLst>
                <a:gd name="T0" fmla="*/ 262 w 384"/>
                <a:gd name="T1" fmla="*/ 19 h 466"/>
                <a:gd name="T2" fmla="*/ 279 w 384"/>
                <a:gd name="T3" fmla="*/ 10 h 466"/>
                <a:gd name="T4" fmla="*/ 300 w 384"/>
                <a:gd name="T5" fmla="*/ 2 h 466"/>
                <a:gd name="T6" fmla="*/ 323 w 384"/>
                <a:gd name="T7" fmla="*/ 0 h 466"/>
                <a:gd name="T8" fmla="*/ 350 w 384"/>
                <a:gd name="T9" fmla="*/ 8 h 466"/>
                <a:gd name="T10" fmla="*/ 371 w 384"/>
                <a:gd name="T11" fmla="*/ 17 h 466"/>
                <a:gd name="T12" fmla="*/ 382 w 384"/>
                <a:gd name="T13" fmla="*/ 40 h 466"/>
                <a:gd name="T14" fmla="*/ 367 w 384"/>
                <a:gd name="T15" fmla="*/ 53 h 466"/>
                <a:gd name="T16" fmla="*/ 352 w 384"/>
                <a:gd name="T17" fmla="*/ 65 h 466"/>
                <a:gd name="T18" fmla="*/ 321 w 384"/>
                <a:gd name="T19" fmla="*/ 70 h 466"/>
                <a:gd name="T20" fmla="*/ 291 w 384"/>
                <a:gd name="T21" fmla="*/ 76 h 466"/>
                <a:gd name="T22" fmla="*/ 258 w 384"/>
                <a:gd name="T23" fmla="*/ 80 h 466"/>
                <a:gd name="T24" fmla="*/ 226 w 384"/>
                <a:gd name="T25" fmla="*/ 80 h 466"/>
                <a:gd name="T26" fmla="*/ 194 w 384"/>
                <a:gd name="T27" fmla="*/ 82 h 466"/>
                <a:gd name="T28" fmla="*/ 161 w 384"/>
                <a:gd name="T29" fmla="*/ 86 h 466"/>
                <a:gd name="T30" fmla="*/ 133 w 384"/>
                <a:gd name="T31" fmla="*/ 93 h 466"/>
                <a:gd name="T32" fmla="*/ 106 w 384"/>
                <a:gd name="T33" fmla="*/ 105 h 466"/>
                <a:gd name="T34" fmla="*/ 82 w 384"/>
                <a:gd name="T35" fmla="*/ 122 h 466"/>
                <a:gd name="T36" fmla="*/ 61 w 384"/>
                <a:gd name="T37" fmla="*/ 146 h 466"/>
                <a:gd name="T38" fmla="*/ 44 w 384"/>
                <a:gd name="T39" fmla="*/ 179 h 466"/>
                <a:gd name="T40" fmla="*/ 32 w 384"/>
                <a:gd name="T41" fmla="*/ 215 h 466"/>
                <a:gd name="T42" fmla="*/ 28 w 384"/>
                <a:gd name="T43" fmla="*/ 245 h 466"/>
                <a:gd name="T44" fmla="*/ 34 w 384"/>
                <a:gd name="T45" fmla="*/ 279 h 466"/>
                <a:gd name="T46" fmla="*/ 45 w 384"/>
                <a:gd name="T47" fmla="*/ 312 h 466"/>
                <a:gd name="T48" fmla="*/ 64 w 384"/>
                <a:gd name="T49" fmla="*/ 340 h 466"/>
                <a:gd name="T50" fmla="*/ 87 w 384"/>
                <a:gd name="T51" fmla="*/ 365 h 466"/>
                <a:gd name="T52" fmla="*/ 116 w 384"/>
                <a:gd name="T53" fmla="*/ 388 h 466"/>
                <a:gd name="T54" fmla="*/ 146 w 384"/>
                <a:gd name="T55" fmla="*/ 407 h 466"/>
                <a:gd name="T56" fmla="*/ 179 w 384"/>
                <a:gd name="T57" fmla="*/ 422 h 466"/>
                <a:gd name="T58" fmla="*/ 211 w 384"/>
                <a:gd name="T59" fmla="*/ 431 h 466"/>
                <a:gd name="T60" fmla="*/ 236 w 384"/>
                <a:gd name="T61" fmla="*/ 439 h 466"/>
                <a:gd name="T62" fmla="*/ 260 w 384"/>
                <a:gd name="T63" fmla="*/ 450 h 466"/>
                <a:gd name="T64" fmla="*/ 277 w 384"/>
                <a:gd name="T65" fmla="*/ 464 h 466"/>
                <a:gd name="T66" fmla="*/ 258 w 384"/>
                <a:gd name="T67" fmla="*/ 466 h 466"/>
                <a:gd name="T68" fmla="*/ 228 w 384"/>
                <a:gd name="T69" fmla="*/ 462 h 466"/>
                <a:gd name="T70" fmla="*/ 192 w 384"/>
                <a:gd name="T71" fmla="*/ 450 h 466"/>
                <a:gd name="T72" fmla="*/ 160 w 384"/>
                <a:gd name="T73" fmla="*/ 433 h 466"/>
                <a:gd name="T74" fmla="*/ 123 w 384"/>
                <a:gd name="T75" fmla="*/ 418 h 466"/>
                <a:gd name="T76" fmla="*/ 89 w 384"/>
                <a:gd name="T77" fmla="*/ 411 h 466"/>
                <a:gd name="T78" fmla="*/ 57 w 384"/>
                <a:gd name="T79" fmla="*/ 378 h 466"/>
                <a:gd name="T80" fmla="*/ 38 w 384"/>
                <a:gd name="T81" fmla="*/ 355 h 466"/>
                <a:gd name="T82" fmla="*/ 28 w 384"/>
                <a:gd name="T83" fmla="*/ 336 h 466"/>
                <a:gd name="T84" fmla="*/ 19 w 384"/>
                <a:gd name="T85" fmla="*/ 319 h 466"/>
                <a:gd name="T86" fmla="*/ 11 w 384"/>
                <a:gd name="T87" fmla="*/ 298 h 466"/>
                <a:gd name="T88" fmla="*/ 6 w 384"/>
                <a:gd name="T89" fmla="*/ 278 h 466"/>
                <a:gd name="T90" fmla="*/ 2 w 384"/>
                <a:gd name="T91" fmla="*/ 260 h 466"/>
                <a:gd name="T92" fmla="*/ 0 w 384"/>
                <a:gd name="T93" fmla="*/ 240 h 466"/>
                <a:gd name="T94" fmla="*/ 0 w 384"/>
                <a:gd name="T95" fmla="*/ 219 h 466"/>
                <a:gd name="T96" fmla="*/ 2 w 384"/>
                <a:gd name="T97" fmla="*/ 200 h 466"/>
                <a:gd name="T98" fmla="*/ 4 w 384"/>
                <a:gd name="T99" fmla="*/ 181 h 466"/>
                <a:gd name="T100" fmla="*/ 11 w 384"/>
                <a:gd name="T101" fmla="*/ 164 h 466"/>
                <a:gd name="T102" fmla="*/ 17 w 384"/>
                <a:gd name="T103" fmla="*/ 145 h 466"/>
                <a:gd name="T104" fmla="*/ 34 w 384"/>
                <a:gd name="T105" fmla="*/ 118 h 466"/>
                <a:gd name="T106" fmla="*/ 61 w 384"/>
                <a:gd name="T107" fmla="*/ 89 h 466"/>
                <a:gd name="T108" fmla="*/ 83 w 384"/>
                <a:gd name="T109" fmla="*/ 74 h 466"/>
                <a:gd name="T110" fmla="*/ 102 w 384"/>
                <a:gd name="T111" fmla="*/ 67 h 466"/>
                <a:gd name="T112" fmla="*/ 127 w 384"/>
                <a:gd name="T113" fmla="*/ 61 h 466"/>
                <a:gd name="T114" fmla="*/ 142 w 384"/>
                <a:gd name="T115" fmla="*/ 50 h 466"/>
                <a:gd name="T116" fmla="*/ 167 w 384"/>
                <a:gd name="T117" fmla="*/ 48 h 466"/>
                <a:gd name="T118" fmla="*/ 194 w 384"/>
                <a:gd name="T119" fmla="*/ 48 h 466"/>
                <a:gd name="T120" fmla="*/ 218 w 384"/>
                <a:gd name="T121" fmla="*/ 44 h 466"/>
                <a:gd name="T122" fmla="*/ 236 w 384"/>
                <a:gd name="T123" fmla="*/ 32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4" h="466">
                  <a:moveTo>
                    <a:pt x="239" y="29"/>
                  </a:moveTo>
                  <a:lnTo>
                    <a:pt x="251" y="25"/>
                  </a:lnTo>
                  <a:lnTo>
                    <a:pt x="262" y="19"/>
                  </a:lnTo>
                  <a:lnTo>
                    <a:pt x="266" y="15"/>
                  </a:lnTo>
                  <a:lnTo>
                    <a:pt x="274" y="13"/>
                  </a:lnTo>
                  <a:lnTo>
                    <a:pt x="279" y="10"/>
                  </a:lnTo>
                  <a:lnTo>
                    <a:pt x="287" y="8"/>
                  </a:lnTo>
                  <a:lnTo>
                    <a:pt x="293" y="4"/>
                  </a:lnTo>
                  <a:lnTo>
                    <a:pt x="300" y="2"/>
                  </a:lnTo>
                  <a:lnTo>
                    <a:pt x="308" y="2"/>
                  </a:lnTo>
                  <a:lnTo>
                    <a:pt x="315" y="2"/>
                  </a:lnTo>
                  <a:lnTo>
                    <a:pt x="323" y="0"/>
                  </a:lnTo>
                  <a:lnTo>
                    <a:pt x="331" y="2"/>
                  </a:lnTo>
                  <a:lnTo>
                    <a:pt x="338" y="4"/>
                  </a:lnTo>
                  <a:lnTo>
                    <a:pt x="350" y="8"/>
                  </a:lnTo>
                  <a:lnTo>
                    <a:pt x="353" y="10"/>
                  </a:lnTo>
                  <a:lnTo>
                    <a:pt x="361" y="13"/>
                  </a:lnTo>
                  <a:lnTo>
                    <a:pt x="371" y="17"/>
                  </a:lnTo>
                  <a:lnTo>
                    <a:pt x="380" y="23"/>
                  </a:lnTo>
                  <a:lnTo>
                    <a:pt x="384" y="29"/>
                  </a:lnTo>
                  <a:lnTo>
                    <a:pt x="382" y="40"/>
                  </a:lnTo>
                  <a:lnTo>
                    <a:pt x="378" y="44"/>
                  </a:lnTo>
                  <a:lnTo>
                    <a:pt x="372" y="50"/>
                  </a:lnTo>
                  <a:lnTo>
                    <a:pt x="367" y="53"/>
                  </a:lnTo>
                  <a:lnTo>
                    <a:pt x="363" y="57"/>
                  </a:lnTo>
                  <a:lnTo>
                    <a:pt x="357" y="61"/>
                  </a:lnTo>
                  <a:lnTo>
                    <a:pt x="352" y="65"/>
                  </a:lnTo>
                  <a:lnTo>
                    <a:pt x="342" y="67"/>
                  </a:lnTo>
                  <a:lnTo>
                    <a:pt x="331" y="69"/>
                  </a:lnTo>
                  <a:lnTo>
                    <a:pt x="321" y="70"/>
                  </a:lnTo>
                  <a:lnTo>
                    <a:pt x="312" y="74"/>
                  </a:lnTo>
                  <a:lnTo>
                    <a:pt x="302" y="74"/>
                  </a:lnTo>
                  <a:lnTo>
                    <a:pt x="291" y="76"/>
                  </a:lnTo>
                  <a:lnTo>
                    <a:pt x="279" y="76"/>
                  </a:lnTo>
                  <a:lnTo>
                    <a:pt x="270" y="80"/>
                  </a:lnTo>
                  <a:lnTo>
                    <a:pt x="258" y="80"/>
                  </a:lnTo>
                  <a:lnTo>
                    <a:pt x="247" y="80"/>
                  </a:lnTo>
                  <a:lnTo>
                    <a:pt x="237" y="80"/>
                  </a:lnTo>
                  <a:lnTo>
                    <a:pt x="226" y="80"/>
                  </a:lnTo>
                  <a:lnTo>
                    <a:pt x="217" y="80"/>
                  </a:lnTo>
                  <a:lnTo>
                    <a:pt x="205" y="82"/>
                  </a:lnTo>
                  <a:lnTo>
                    <a:pt x="194" y="82"/>
                  </a:lnTo>
                  <a:lnTo>
                    <a:pt x="184" y="86"/>
                  </a:lnTo>
                  <a:lnTo>
                    <a:pt x="173" y="86"/>
                  </a:lnTo>
                  <a:lnTo>
                    <a:pt x="161" y="86"/>
                  </a:lnTo>
                  <a:lnTo>
                    <a:pt x="152" y="88"/>
                  </a:lnTo>
                  <a:lnTo>
                    <a:pt x="142" y="89"/>
                  </a:lnTo>
                  <a:lnTo>
                    <a:pt x="133" y="93"/>
                  </a:lnTo>
                  <a:lnTo>
                    <a:pt x="122" y="95"/>
                  </a:lnTo>
                  <a:lnTo>
                    <a:pt x="114" y="99"/>
                  </a:lnTo>
                  <a:lnTo>
                    <a:pt x="106" y="105"/>
                  </a:lnTo>
                  <a:lnTo>
                    <a:pt x="97" y="108"/>
                  </a:lnTo>
                  <a:lnTo>
                    <a:pt x="89" y="116"/>
                  </a:lnTo>
                  <a:lnTo>
                    <a:pt x="82" y="122"/>
                  </a:lnTo>
                  <a:lnTo>
                    <a:pt x="74" y="131"/>
                  </a:lnTo>
                  <a:lnTo>
                    <a:pt x="68" y="137"/>
                  </a:lnTo>
                  <a:lnTo>
                    <a:pt x="61" y="146"/>
                  </a:lnTo>
                  <a:lnTo>
                    <a:pt x="55" y="158"/>
                  </a:lnTo>
                  <a:lnTo>
                    <a:pt x="51" y="169"/>
                  </a:lnTo>
                  <a:lnTo>
                    <a:pt x="44" y="179"/>
                  </a:lnTo>
                  <a:lnTo>
                    <a:pt x="38" y="192"/>
                  </a:lnTo>
                  <a:lnTo>
                    <a:pt x="34" y="202"/>
                  </a:lnTo>
                  <a:lnTo>
                    <a:pt x="32" y="215"/>
                  </a:lnTo>
                  <a:lnTo>
                    <a:pt x="30" y="224"/>
                  </a:lnTo>
                  <a:lnTo>
                    <a:pt x="30" y="236"/>
                  </a:lnTo>
                  <a:lnTo>
                    <a:pt x="28" y="245"/>
                  </a:lnTo>
                  <a:lnTo>
                    <a:pt x="30" y="259"/>
                  </a:lnTo>
                  <a:lnTo>
                    <a:pt x="30" y="268"/>
                  </a:lnTo>
                  <a:lnTo>
                    <a:pt x="34" y="279"/>
                  </a:lnTo>
                  <a:lnTo>
                    <a:pt x="38" y="289"/>
                  </a:lnTo>
                  <a:lnTo>
                    <a:pt x="42" y="300"/>
                  </a:lnTo>
                  <a:lnTo>
                    <a:pt x="45" y="312"/>
                  </a:lnTo>
                  <a:lnTo>
                    <a:pt x="51" y="321"/>
                  </a:lnTo>
                  <a:lnTo>
                    <a:pt x="57" y="331"/>
                  </a:lnTo>
                  <a:lnTo>
                    <a:pt x="64" y="340"/>
                  </a:lnTo>
                  <a:lnTo>
                    <a:pt x="72" y="348"/>
                  </a:lnTo>
                  <a:lnTo>
                    <a:pt x="80" y="357"/>
                  </a:lnTo>
                  <a:lnTo>
                    <a:pt x="87" y="365"/>
                  </a:lnTo>
                  <a:lnTo>
                    <a:pt x="97" y="374"/>
                  </a:lnTo>
                  <a:lnTo>
                    <a:pt x="106" y="380"/>
                  </a:lnTo>
                  <a:lnTo>
                    <a:pt x="116" y="388"/>
                  </a:lnTo>
                  <a:lnTo>
                    <a:pt x="125" y="395"/>
                  </a:lnTo>
                  <a:lnTo>
                    <a:pt x="135" y="403"/>
                  </a:lnTo>
                  <a:lnTo>
                    <a:pt x="146" y="407"/>
                  </a:lnTo>
                  <a:lnTo>
                    <a:pt x="156" y="412"/>
                  </a:lnTo>
                  <a:lnTo>
                    <a:pt x="167" y="416"/>
                  </a:lnTo>
                  <a:lnTo>
                    <a:pt x="179" y="422"/>
                  </a:lnTo>
                  <a:lnTo>
                    <a:pt x="188" y="426"/>
                  </a:lnTo>
                  <a:lnTo>
                    <a:pt x="199" y="430"/>
                  </a:lnTo>
                  <a:lnTo>
                    <a:pt x="211" y="431"/>
                  </a:lnTo>
                  <a:lnTo>
                    <a:pt x="224" y="435"/>
                  </a:lnTo>
                  <a:lnTo>
                    <a:pt x="228" y="435"/>
                  </a:lnTo>
                  <a:lnTo>
                    <a:pt x="236" y="439"/>
                  </a:lnTo>
                  <a:lnTo>
                    <a:pt x="243" y="443"/>
                  </a:lnTo>
                  <a:lnTo>
                    <a:pt x="253" y="449"/>
                  </a:lnTo>
                  <a:lnTo>
                    <a:pt x="260" y="450"/>
                  </a:lnTo>
                  <a:lnTo>
                    <a:pt x="268" y="456"/>
                  </a:lnTo>
                  <a:lnTo>
                    <a:pt x="274" y="460"/>
                  </a:lnTo>
                  <a:lnTo>
                    <a:pt x="277" y="464"/>
                  </a:lnTo>
                  <a:lnTo>
                    <a:pt x="272" y="464"/>
                  </a:lnTo>
                  <a:lnTo>
                    <a:pt x="264" y="466"/>
                  </a:lnTo>
                  <a:lnTo>
                    <a:pt x="258" y="466"/>
                  </a:lnTo>
                  <a:lnTo>
                    <a:pt x="251" y="466"/>
                  </a:lnTo>
                  <a:lnTo>
                    <a:pt x="239" y="464"/>
                  </a:lnTo>
                  <a:lnTo>
                    <a:pt x="228" y="462"/>
                  </a:lnTo>
                  <a:lnTo>
                    <a:pt x="217" y="458"/>
                  </a:lnTo>
                  <a:lnTo>
                    <a:pt x="205" y="454"/>
                  </a:lnTo>
                  <a:lnTo>
                    <a:pt x="192" y="450"/>
                  </a:lnTo>
                  <a:lnTo>
                    <a:pt x="182" y="445"/>
                  </a:lnTo>
                  <a:lnTo>
                    <a:pt x="169" y="439"/>
                  </a:lnTo>
                  <a:lnTo>
                    <a:pt x="160" y="433"/>
                  </a:lnTo>
                  <a:lnTo>
                    <a:pt x="148" y="428"/>
                  </a:lnTo>
                  <a:lnTo>
                    <a:pt x="137" y="424"/>
                  </a:lnTo>
                  <a:lnTo>
                    <a:pt x="123" y="418"/>
                  </a:lnTo>
                  <a:lnTo>
                    <a:pt x="114" y="416"/>
                  </a:lnTo>
                  <a:lnTo>
                    <a:pt x="101" y="412"/>
                  </a:lnTo>
                  <a:lnTo>
                    <a:pt x="89" y="411"/>
                  </a:lnTo>
                  <a:lnTo>
                    <a:pt x="78" y="399"/>
                  </a:lnTo>
                  <a:lnTo>
                    <a:pt x="68" y="390"/>
                  </a:lnTo>
                  <a:lnTo>
                    <a:pt x="57" y="378"/>
                  </a:lnTo>
                  <a:lnTo>
                    <a:pt x="49" y="367"/>
                  </a:lnTo>
                  <a:lnTo>
                    <a:pt x="44" y="361"/>
                  </a:lnTo>
                  <a:lnTo>
                    <a:pt x="38" y="355"/>
                  </a:lnTo>
                  <a:lnTo>
                    <a:pt x="36" y="348"/>
                  </a:lnTo>
                  <a:lnTo>
                    <a:pt x="32" y="342"/>
                  </a:lnTo>
                  <a:lnTo>
                    <a:pt x="28" y="336"/>
                  </a:lnTo>
                  <a:lnTo>
                    <a:pt x="25" y="331"/>
                  </a:lnTo>
                  <a:lnTo>
                    <a:pt x="23" y="325"/>
                  </a:lnTo>
                  <a:lnTo>
                    <a:pt x="19" y="319"/>
                  </a:lnTo>
                  <a:lnTo>
                    <a:pt x="17" y="312"/>
                  </a:lnTo>
                  <a:lnTo>
                    <a:pt x="13" y="306"/>
                  </a:lnTo>
                  <a:lnTo>
                    <a:pt x="11" y="298"/>
                  </a:lnTo>
                  <a:lnTo>
                    <a:pt x="9" y="291"/>
                  </a:lnTo>
                  <a:lnTo>
                    <a:pt x="6" y="285"/>
                  </a:lnTo>
                  <a:lnTo>
                    <a:pt x="6" y="278"/>
                  </a:lnTo>
                  <a:lnTo>
                    <a:pt x="4" y="272"/>
                  </a:lnTo>
                  <a:lnTo>
                    <a:pt x="4" y="266"/>
                  </a:lnTo>
                  <a:lnTo>
                    <a:pt x="2" y="260"/>
                  </a:lnTo>
                  <a:lnTo>
                    <a:pt x="2" y="253"/>
                  </a:lnTo>
                  <a:lnTo>
                    <a:pt x="0" y="245"/>
                  </a:lnTo>
                  <a:lnTo>
                    <a:pt x="0" y="240"/>
                  </a:lnTo>
                  <a:lnTo>
                    <a:pt x="0" y="232"/>
                  </a:lnTo>
                  <a:lnTo>
                    <a:pt x="0" y="226"/>
                  </a:lnTo>
                  <a:lnTo>
                    <a:pt x="0" y="219"/>
                  </a:lnTo>
                  <a:lnTo>
                    <a:pt x="2" y="215"/>
                  </a:lnTo>
                  <a:lnTo>
                    <a:pt x="2" y="207"/>
                  </a:lnTo>
                  <a:lnTo>
                    <a:pt x="2" y="200"/>
                  </a:lnTo>
                  <a:lnTo>
                    <a:pt x="2" y="194"/>
                  </a:lnTo>
                  <a:lnTo>
                    <a:pt x="4" y="186"/>
                  </a:lnTo>
                  <a:lnTo>
                    <a:pt x="4" y="181"/>
                  </a:lnTo>
                  <a:lnTo>
                    <a:pt x="6" y="173"/>
                  </a:lnTo>
                  <a:lnTo>
                    <a:pt x="7" y="167"/>
                  </a:lnTo>
                  <a:lnTo>
                    <a:pt x="11" y="164"/>
                  </a:lnTo>
                  <a:lnTo>
                    <a:pt x="11" y="156"/>
                  </a:lnTo>
                  <a:lnTo>
                    <a:pt x="15" y="148"/>
                  </a:lnTo>
                  <a:lnTo>
                    <a:pt x="17" y="145"/>
                  </a:lnTo>
                  <a:lnTo>
                    <a:pt x="21" y="139"/>
                  </a:lnTo>
                  <a:lnTo>
                    <a:pt x="26" y="127"/>
                  </a:lnTo>
                  <a:lnTo>
                    <a:pt x="34" y="118"/>
                  </a:lnTo>
                  <a:lnTo>
                    <a:pt x="42" y="108"/>
                  </a:lnTo>
                  <a:lnTo>
                    <a:pt x="51" y="97"/>
                  </a:lnTo>
                  <a:lnTo>
                    <a:pt x="61" y="89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3" y="74"/>
                  </a:lnTo>
                  <a:lnTo>
                    <a:pt x="89" y="70"/>
                  </a:lnTo>
                  <a:lnTo>
                    <a:pt x="97" y="69"/>
                  </a:lnTo>
                  <a:lnTo>
                    <a:pt x="102" y="67"/>
                  </a:lnTo>
                  <a:lnTo>
                    <a:pt x="110" y="63"/>
                  </a:lnTo>
                  <a:lnTo>
                    <a:pt x="118" y="61"/>
                  </a:lnTo>
                  <a:lnTo>
                    <a:pt x="127" y="61"/>
                  </a:lnTo>
                  <a:lnTo>
                    <a:pt x="129" y="55"/>
                  </a:lnTo>
                  <a:lnTo>
                    <a:pt x="137" y="53"/>
                  </a:lnTo>
                  <a:lnTo>
                    <a:pt x="142" y="50"/>
                  </a:lnTo>
                  <a:lnTo>
                    <a:pt x="152" y="50"/>
                  </a:lnTo>
                  <a:lnTo>
                    <a:pt x="160" y="48"/>
                  </a:lnTo>
                  <a:lnTo>
                    <a:pt x="167" y="48"/>
                  </a:lnTo>
                  <a:lnTo>
                    <a:pt x="177" y="48"/>
                  </a:lnTo>
                  <a:lnTo>
                    <a:pt x="186" y="48"/>
                  </a:lnTo>
                  <a:lnTo>
                    <a:pt x="194" y="48"/>
                  </a:lnTo>
                  <a:lnTo>
                    <a:pt x="201" y="46"/>
                  </a:lnTo>
                  <a:lnTo>
                    <a:pt x="211" y="44"/>
                  </a:lnTo>
                  <a:lnTo>
                    <a:pt x="218" y="44"/>
                  </a:lnTo>
                  <a:lnTo>
                    <a:pt x="224" y="40"/>
                  </a:lnTo>
                  <a:lnTo>
                    <a:pt x="230" y="36"/>
                  </a:lnTo>
                  <a:lnTo>
                    <a:pt x="236" y="32"/>
                  </a:lnTo>
                  <a:lnTo>
                    <a:pt x="239" y="29"/>
                  </a:lnTo>
                  <a:lnTo>
                    <a:pt x="239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3" name="Freeform 100"/>
            <p:cNvSpPr>
              <a:spLocks/>
            </p:cNvSpPr>
            <p:nvPr/>
          </p:nvSpPr>
          <p:spPr bwMode="auto">
            <a:xfrm>
              <a:off x="7529513" y="3457575"/>
              <a:ext cx="382588" cy="369888"/>
            </a:xfrm>
            <a:custGeom>
              <a:avLst/>
              <a:gdLst>
                <a:gd name="T0" fmla="*/ 101 w 483"/>
                <a:gd name="T1" fmla="*/ 0 h 465"/>
                <a:gd name="T2" fmla="*/ 131 w 483"/>
                <a:gd name="T3" fmla="*/ 4 h 465"/>
                <a:gd name="T4" fmla="*/ 165 w 483"/>
                <a:gd name="T5" fmla="*/ 6 h 465"/>
                <a:gd name="T6" fmla="*/ 200 w 483"/>
                <a:gd name="T7" fmla="*/ 13 h 465"/>
                <a:gd name="T8" fmla="*/ 234 w 483"/>
                <a:gd name="T9" fmla="*/ 19 h 465"/>
                <a:gd name="T10" fmla="*/ 266 w 483"/>
                <a:gd name="T11" fmla="*/ 28 h 465"/>
                <a:gd name="T12" fmla="*/ 299 w 483"/>
                <a:gd name="T13" fmla="*/ 42 h 465"/>
                <a:gd name="T14" fmla="*/ 331 w 483"/>
                <a:gd name="T15" fmla="*/ 53 h 465"/>
                <a:gd name="T16" fmla="*/ 359 w 483"/>
                <a:gd name="T17" fmla="*/ 70 h 465"/>
                <a:gd name="T18" fmla="*/ 386 w 483"/>
                <a:gd name="T19" fmla="*/ 87 h 465"/>
                <a:gd name="T20" fmla="*/ 411 w 483"/>
                <a:gd name="T21" fmla="*/ 108 h 465"/>
                <a:gd name="T22" fmla="*/ 434 w 483"/>
                <a:gd name="T23" fmla="*/ 133 h 465"/>
                <a:gd name="T24" fmla="*/ 451 w 483"/>
                <a:gd name="T25" fmla="*/ 158 h 465"/>
                <a:gd name="T26" fmla="*/ 466 w 483"/>
                <a:gd name="T27" fmla="*/ 186 h 465"/>
                <a:gd name="T28" fmla="*/ 477 w 483"/>
                <a:gd name="T29" fmla="*/ 218 h 465"/>
                <a:gd name="T30" fmla="*/ 483 w 483"/>
                <a:gd name="T31" fmla="*/ 256 h 465"/>
                <a:gd name="T32" fmla="*/ 479 w 483"/>
                <a:gd name="T33" fmla="*/ 285 h 465"/>
                <a:gd name="T34" fmla="*/ 470 w 483"/>
                <a:gd name="T35" fmla="*/ 310 h 465"/>
                <a:gd name="T36" fmla="*/ 447 w 483"/>
                <a:gd name="T37" fmla="*/ 349 h 465"/>
                <a:gd name="T38" fmla="*/ 413 w 483"/>
                <a:gd name="T39" fmla="*/ 387 h 465"/>
                <a:gd name="T40" fmla="*/ 371 w 483"/>
                <a:gd name="T41" fmla="*/ 418 h 465"/>
                <a:gd name="T42" fmla="*/ 338 w 483"/>
                <a:gd name="T43" fmla="*/ 433 h 465"/>
                <a:gd name="T44" fmla="*/ 314 w 483"/>
                <a:gd name="T45" fmla="*/ 443 h 465"/>
                <a:gd name="T46" fmla="*/ 287 w 483"/>
                <a:gd name="T47" fmla="*/ 450 h 465"/>
                <a:gd name="T48" fmla="*/ 261 w 483"/>
                <a:gd name="T49" fmla="*/ 458 h 465"/>
                <a:gd name="T50" fmla="*/ 236 w 483"/>
                <a:gd name="T51" fmla="*/ 462 h 465"/>
                <a:gd name="T52" fmla="*/ 209 w 483"/>
                <a:gd name="T53" fmla="*/ 465 h 465"/>
                <a:gd name="T54" fmla="*/ 183 w 483"/>
                <a:gd name="T55" fmla="*/ 465 h 465"/>
                <a:gd name="T56" fmla="*/ 156 w 483"/>
                <a:gd name="T57" fmla="*/ 465 h 465"/>
                <a:gd name="T58" fmla="*/ 122 w 483"/>
                <a:gd name="T59" fmla="*/ 460 h 465"/>
                <a:gd name="T60" fmla="*/ 84 w 483"/>
                <a:gd name="T61" fmla="*/ 458 h 465"/>
                <a:gd name="T62" fmla="*/ 44 w 483"/>
                <a:gd name="T63" fmla="*/ 452 h 465"/>
                <a:gd name="T64" fmla="*/ 8 w 483"/>
                <a:gd name="T65" fmla="*/ 446 h 465"/>
                <a:gd name="T66" fmla="*/ 23 w 483"/>
                <a:gd name="T67" fmla="*/ 425 h 465"/>
                <a:gd name="T68" fmla="*/ 63 w 483"/>
                <a:gd name="T69" fmla="*/ 427 h 465"/>
                <a:gd name="T70" fmla="*/ 103 w 483"/>
                <a:gd name="T71" fmla="*/ 439 h 465"/>
                <a:gd name="T72" fmla="*/ 145 w 483"/>
                <a:gd name="T73" fmla="*/ 444 h 465"/>
                <a:gd name="T74" fmla="*/ 184 w 483"/>
                <a:gd name="T75" fmla="*/ 443 h 465"/>
                <a:gd name="T76" fmla="*/ 228 w 483"/>
                <a:gd name="T77" fmla="*/ 439 h 465"/>
                <a:gd name="T78" fmla="*/ 270 w 483"/>
                <a:gd name="T79" fmla="*/ 429 h 465"/>
                <a:gd name="T80" fmla="*/ 312 w 483"/>
                <a:gd name="T81" fmla="*/ 418 h 465"/>
                <a:gd name="T82" fmla="*/ 350 w 483"/>
                <a:gd name="T83" fmla="*/ 399 h 465"/>
                <a:gd name="T84" fmla="*/ 386 w 483"/>
                <a:gd name="T85" fmla="*/ 374 h 465"/>
                <a:gd name="T86" fmla="*/ 418 w 483"/>
                <a:gd name="T87" fmla="*/ 342 h 465"/>
                <a:gd name="T88" fmla="*/ 445 w 483"/>
                <a:gd name="T89" fmla="*/ 306 h 465"/>
                <a:gd name="T90" fmla="*/ 454 w 483"/>
                <a:gd name="T91" fmla="*/ 272 h 465"/>
                <a:gd name="T92" fmla="*/ 454 w 483"/>
                <a:gd name="T93" fmla="*/ 241 h 465"/>
                <a:gd name="T94" fmla="*/ 449 w 483"/>
                <a:gd name="T95" fmla="*/ 213 h 465"/>
                <a:gd name="T96" fmla="*/ 441 w 483"/>
                <a:gd name="T97" fmla="*/ 188 h 465"/>
                <a:gd name="T98" fmla="*/ 428 w 483"/>
                <a:gd name="T99" fmla="*/ 163 h 465"/>
                <a:gd name="T100" fmla="*/ 396 w 483"/>
                <a:gd name="T101" fmla="*/ 127 h 465"/>
                <a:gd name="T102" fmla="*/ 354 w 483"/>
                <a:gd name="T103" fmla="*/ 97 h 465"/>
                <a:gd name="T104" fmla="*/ 327 w 483"/>
                <a:gd name="T105" fmla="*/ 82 h 465"/>
                <a:gd name="T106" fmla="*/ 300 w 483"/>
                <a:gd name="T107" fmla="*/ 68 h 465"/>
                <a:gd name="T108" fmla="*/ 272 w 483"/>
                <a:gd name="T109" fmla="*/ 57 h 465"/>
                <a:gd name="T110" fmla="*/ 243 w 483"/>
                <a:gd name="T111" fmla="*/ 47 h 465"/>
                <a:gd name="T112" fmla="*/ 215 w 483"/>
                <a:gd name="T113" fmla="*/ 42 h 465"/>
                <a:gd name="T114" fmla="*/ 188 w 483"/>
                <a:gd name="T115" fmla="*/ 36 h 465"/>
                <a:gd name="T116" fmla="*/ 162 w 483"/>
                <a:gd name="T117" fmla="*/ 32 h 465"/>
                <a:gd name="T118" fmla="*/ 143 w 483"/>
                <a:gd name="T119" fmla="*/ 32 h 465"/>
                <a:gd name="T120" fmla="*/ 112 w 483"/>
                <a:gd name="T121" fmla="*/ 26 h 465"/>
                <a:gd name="T122" fmla="*/ 86 w 483"/>
                <a:gd name="T123" fmla="*/ 17 h 465"/>
                <a:gd name="T124" fmla="*/ 78 w 483"/>
                <a:gd name="T125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3" h="465">
                  <a:moveTo>
                    <a:pt x="78" y="0"/>
                  </a:moveTo>
                  <a:lnTo>
                    <a:pt x="86" y="0"/>
                  </a:lnTo>
                  <a:lnTo>
                    <a:pt x="93" y="0"/>
                  </a:lnTo>
                  <a:lnTo>
                    <a:pt x="101" y="0"/>
                  </a:lnTo>
                  <a:lnTo>
                    <a:pt x="108" y="0"/>
                  </a:lnTo>
                  <a:lnTo>
                    <a:pt x="116" y="0"/>
                  </a:lnTo>
                  <a:lnTo>
                    <a:pt x="124" y="2"/>
                  </a:lnTo>
                  <a:lnTo>
                    <a:pt x="131" y="4"/>
                  </a:lnTo>
                  <a:lnTo>
                    <a:pt x="141" y="4"/>
                  </a:lnTo>
                  <a:lnTo>
                    <a:pt x="148" y="4"/>
                  </a:lnTo>
                  <a:lnTo>
                    <a:pt x="158" y="6"/>
                  </a:lnTo>
                  <a:lnTo>
                    <a:pt x="165" y="6"/>
                  </a:lnTo>
                  <a:lnTo>
                    <a:pt x="175" y="7"/>
                  </a:lnTo>
                  <a:lnTo>
                    <a:pt x="183" y="9"/>
                  </a:lnTo>
                  <a:lnTo>
                    <a:pt x="190" y="11"/>
                  </a:lnTo>
                  <a:lnTo>
                    <a:pt x="200" y="13"/>
                  </a:lnTo>
                  <a:lnTo>
                    <a:pt x="209" y="15"/>
                  </a:lnTo>
                  <a:lnTo>
                    <a:pt x="217" y="17"/>
                  </a:lnTo>
                  <a:lnTo>
                    <a:pt x="226" y="19"/>
                  </a:lnTo>
                  <a:lnTo>
                    <a:pt x="234" y="19"/>
                  </a:lnTo>
                  <a:lnTo>
                    <a:pt x="242" y="23"/>
                  </a:lnTo>
                  <a:lnTo>
                    <a:pt x="249" y="25"/>
                  </a:lnTo>
                  <a:lnTo>
                    <a:pt x="259" y="26"/>
                  </a:lnTo>
                  <a:lnTo>
                    <a:pt x="266" y="28"/>
                  </a:lnTo>
                  <a:lnTo>
                    <a:pt x="276" y="32"/>
                  </a:lnTo>
                  <a:lnTo>
                    <a:pt x="281" y="34"/>
                  </a:lnTo>
                  <a:lnTo>
                    <a:pt x="291" y="38"/>
                  </a:lnTo>
                  <a:lnTo>
                    <a:pt x="299" y="42"/>
                  </a:lnTo>
                  <a:lnTo>
                    <a:pt x="306" y="44"/>
                  </a:lnTo>
                  <a:lnTo>
                    <a:pt x="314" y="47"/>
                  </a:lnTo>
                  <a:lnTo>
                    <a:pt x="323" y="51"/>
                  </a:lnTo>
                  <a:lnTo>
                    <a:pt x="331" y="53"/>
                  </a:lnTo>
                  <a:lnTo>
                    <a:pt x="338" y="59"/>
                  </a:lnTo>
                  <a:lnTo>
                    <a:pt x="346" y="63"/>
                  </a:lnTo>
                  <a:lnTo>
                    <a:pt x="352" y="64"/>
                  </a:lnTo>
                  <a:lnTo>
                    <a:pt x="359" y="70"/>
                  </a:lnTo>
                  <a:lnTo>
                    <a:pt x="367" y="74"/>
                  </a:lnTo>
                  <a:lnTo>
                    <a:pt x="373" y="78"/>
                  </a:lnTo>
                  <a:lnTo>
                    <a:pt x="380" y="83"/>
                  </a:lnTo>
                  <a:lnTo>
                    <a:pt x="386" y="87"/>
                  </a:lnTo>
                  <a:lnTo>
                    <a:pt x="394" y="93"/>
                  </a:lnTo>
                  <a:lnTo>
                    <a:pt x="399" y="97"/>
                  </a:lnTo>
                  <a:lnTo>
                    <a:pt x="405" y="102"/>
                  </a:lnTo>
                  <a:lnTo>
                    <a:pt x="411" y="108"/>
                  </a:lnTo>
                  <a:lnTo>
                    <a:pt x="418" y="114"/>
                  </a:lnTo>
                  <a:lnTo>
                    <a:pt x="422" y="120"/>
                  </a:lnTo>
                  <a:lnTo>
                    <a:pt x="428" y="125"/>
                  </a:lnTo>
                  <a:lnTo>
                    <a:pt x="434" y="133"/>
                  </a:lnTo>
                  <a:lnTo>
                    <a:pt x="439" y="139"/>
                  </a:lnTo>
                  <a:lnTo>
                    <a:pt x="443" y="144"/>
                  </a:lnTo>
                  <a:lnTo>
                    <a:pt x="449" y="150"/>
                  </a:lnTo>
                  <a:lnTo>
                    <a:pt x="451" y="158"/>
                  </a:lnTo>
                  <a:lnTo>
                    <a:pt x="456" y="165"/>
                  </a:lnTo>
                  <a:lnTo>
                    <a:pt x="460" y="173"/>
                  </a:lnTo>
                  <a:lnTo>
                    <a:pt x="462" y="178"/>
                  </a:lnTo>
                  <a:lnTo>
                    <a:pt x="466" y="186"/>
                  </a:lnTo>
                  <a:lnTo>
                    <a:pt x="470" y="196"/>
                  </a:lnTo>
                  <a:lnTo>
                    <a:pt x="473" y="201"/>
                  </a:lnTo>
                  <a:lnTo>
                    <a:pt x="475" y="211"/>
                  </a:lnTo>
                  <a:lnTo>
                    <a:pt x="477" y="218"/>
                  </a:lnTo>
                  <a:lnTo>
                    <a:pt x="479" y="230"/>
                  </a:lnTo>
                  <a:lnTo>
                    <a:pt x="481" y="237"/>
                  </a:lnTo>
                  <a:lnTo>
                    <a:pt x="481" y="245"/>
                  </a:lnTo>
                  <a:lnTo>
                    <a:pt x="483" y="256"/>
                  </a:lnTo>
                  <a:lnTo>
                    <a:pt x="483" y="266"/>
                  </a:lnTo>
                  <a:lnTo>
                    <a:pt x="481" y="272"/>
                  </a:lnTo>
                  <a:lnTo>
                    <a:pt x="481" y="279"/>
                  </a:lnTo>
                  <a:lnTo>
                    <a:pt x="479" y="285"/>
                  </a:lnTo>
                  <a:lnTo>
                    <a:pt x="477" y="292"/>
                  </a:lnTo>
                  <a:lnTo>
                    <a:pt x="473" y="298"/>
                  </a:lnTo>
                  <a:lnTo>
                    <a:pt x="473" y="304"/>
                  </a:lnTo>
                  <a:lnTo>
                    <a:pt x="470" y="310"/>
                  </a:lnTo>
                  <a:lnTo>
                    <a:pt x="468" y="317"/>
                  </a:lnTo>
                  <a:lnTo>
                    <a:pt x="462" y="329"/>
                  </a:lnTo>
                  <a:lnTo>
                    <a:pt x="454" y="340"/>
                  </a:lnTo>
                  <a:lnTo>
                    <a:pt x="447" y="349"/>
                  </a:lnTo>
                  <a:lnTo>
                    <a:pt x="441" y="361"/>
                  </a:lnTo>
                  <a:lnTo>
                    <a:pt x="432" y="370"/>
                  </a:lnTo>
                  <a:lnTo>
                    <a:pt x="422" y="380"/>
                  </a:lnTo>
                  <a:lnTo>
                    <a:pt x="413" y="387"/>
                  </a:lnTo>
                  <a:lnTo>
                    <a:pt x="403" y="397"/>
                  </a:lnTo>
                  <a:lnTo>
                    <a:pt x="392" y="405"/>
                  </a:lnTo>
                  <a:lnTo>
                    <a:pt x="382" y="412"/>
                  </a:lnTo>
                  <a:lnTo>
                    <a:pt x="371" y="418"/>
                  </a:lnTo>
                  <a:lnTo>
                    <a:pt x="359" y="425"/>
                  </a:lnTo>
                  <a:lnTo>
                    <a:pt x="352" y="427"/>
                  </a:lnTo>
                  <a:lnTo>
                    <a:pt x="346" y="431"/>
                  </a:lnTo>
                  <a:lnTo>
                    <a:pt x="338" y="433"/>
                  </a:lnTo>
                  <a:lnTo>
                    <a:pt x="333" y="437"/>
                  </a:lnTo>
                  <a:lnTo>
                    <a:pt x="327" y="439"/>
                  </a:lnTo>
                  <a:lnTo>
                    <a:pt x="319" y="441"/>
                  </a:lnTo>
                  <a:lnTo>
                    <a:pt x="314" y="443"/>
                  </a:lnTo>
                  <a:lnTo>
                    <a:pt x="308" y="446"/>
                  </a:lnTo>
                  <a:lnTo>
                    <a:pt x="300" y="446"/>
                  </a:lnTo>
                  <a:lnTo>
                    <a:pt x="295" y="450"/>
                  </a:lnTo>
                  <a:lnTo>
                    <a:pt x="287" y="450"/>
                  </a:lnTo>
                  <a:lnTo>
                    <a:pt x="281" y="452"/>
                  </a:lnTo>
                  <a:lnTo>
                    <a:pt x="274" y="454"/>
                  </a:lnTo>
                  <a:lnTo>
                    <a:pt x="268" y="456"/>
                  </a:lnTo>
                  <a:lnTo>
                    <a:pt x="261" y="458"/>
                  </a:lnTo>
                  <a:lnTo>
                    <a:pt x="255" y="460"/>
                  </a:lnTo>
                  <a:lnTo>
                    <a:pt x="249" y="460"/>
                  </a:lnTo>
                  <a:lnTo>
                    <a:pt x="242" y="460"/>
                  </a:lnTo>
                  <a:lnTo>
                    <a:pt x="236" y="462"/>
                  </a:lnTo>
                  <a:lnTo>
                    <a:pt x="228" y="463"/>
                  </a:lnTo>
                  <a:lnTo>
                    <a:pt x="223" y="463"/>
                  </a:lnTo>
                  <a:lnTo>
                    <a:pt x="215" y="463"/>
                  </a:lnTo>
                  <a:lnTo>
                    <a:pt x="209" y="465"/>
                  </a:lnTo>
                  <a:lnTo>
                    <a:pt x="202" y="465"/>
                  </a:lnTo>
                  <a:lnTo>
                    <a:pt x="196" y="465"/>
                  </a:lnTo>
                  <a:lnTo>
                    <a:pt x="188" y="465"/>
                  </a:lnTo>
                  <a:lnTo>
                    <a:pt x="183" y="465"/>
                  </a:lnTo>
                  <a:lnTo>
                    <a:pt x="175" y="465"/>
                  </a:lnTo>
                  <a:lnTo>
                    <a:pt x="169" y="465"/>
                  </a:lnTo>
                  <a:lnTo>
                    <a:pt x="164" y="465"/>
                  </a:lnTo>
                  <a:lnTo>
                    <a:pt x="156" y="465"/>
                  </a:lnTo>
                  <a:lnTo>
                    <a:pt x="150" y="465"/>
                  </a:lnTo>
                  <a:lnTo>
                    <a:pt x="141" y="463"/>
                  </a:lnTo>
                  <a:lnTo>
                    <a:pt x="131" y="463"/>
                  </a:lnTo>
                  <a:lnTo>
                    <a:pt x="122" y="460"/>
                  </a:lnTo>
                  <a:lnTo>
                    <a:pt x="112" y="460"/>
                  </a:lnTo>
                  <a:lnTo>
                    <a:pt x="103" y="460"/>
                  </a:lnTo>
                  <a:lnTo>
                    <a:pt x="93" y="458"/>
                  </a:lnTo>
                  <a:lnTo>
                    <a:pt x="84" y="458"/>
                  </a:lnTo>
                  <a:lnTo>
                    <a:pt x="74" y="458"/>
                  </a:lnTo>
                  <a:lnTo>
                    <a:pt x="65" y="456"/>
                  </a:lnTo>
                  <a:lnTo>
                    <a:pt x="53" y="456"/>
                  </a:lnTo>
                  <a:lnTo>
                    <a:pt x="44" y="452"/>
                  </a:lnTo>
                  <a:lnTo>
                    <a:pt x="34" y="452"/>
                  </a:lnTo>
                  <a:lnTo>
                    <a:pt x="25" y="450"/>
                  </a:lnTo>
                  <a:lnTo>
                    <a:pt x="17" y="448"/>
                  </a:lnTo>
                  <a:lnTo>
                    <a:pt x="8" y="446"/>
                  </a:lnTo>
                  <a:lnTo>
                    <a:pt x="0" y="444"/>
                  </a:lnTo>
                  <a:lnTo>
                    <a:pt x="6" y="437"/>
                  </a:lnTo>
                  <a:lnTo>
                    <a:pt x="15" y="431"/>
                  </a:lnTo>
                  <a:lnTo>
                    <a:pt x="23" y="425"/>
                  </a:lnTo>
                  <a:lnTo>
                    <a:pt x="32" y="425"/>
                  </a:lnTo>
                  <a:lnTo>
                    <a:pt x="44" y="424"/>
                  </a:lnTo>
                  <a:lnTo>
                    <a:pt x="53" y="425"/>
                  </a:lnTo>
                  <a:lnTo>
                    <a:pt x="63" y="427"/>
                  </a:lnTo>
                  <a:lnTo>
                    <a:pt x="72" y="431"/>
                  </a:lnTo>
                  <a:lnTo>
                    <a:pt x="84" y="433"/>
                  </a:lnTo>
                  <a:lnTo>
                    <a:pt x="93" y="437"/>
                  </a:lnTo>
                  <a:lnTo>
                    <a:pt x="103" y="439"/>
                  </a:lnTo>
                  <a:lnTo>
                    <a:pt x="114" y="443"/>
                  </a:lnTo>
                  <a:lnTo>
                    <a:pt x="124" y="443"/>
                  </a:lnTo>
                  <a:lnTo>
                    <a:pt x="135" y="444"/>
                  </a:lnTo>
                  <a:lnTo>
                    <a:pt x="145" y="444"/>
                  </a:lnTo>
                  <a:lnTo>
                    <a:pt x="154" y="444"/>
                  </a:lnTo>
                  <a:lnTo>
                    <a:pt x="164" y="444"/>
                  </a:lnTo>
                  <a:lnTo>
                    <a:pt x="175" y="444"/>
                  </a:lnTo>
                  <a:lnTo>
                    <a:pt x="184" y="443"/>
                  </a:lnTo>
                  <a:lnTo>
                    <a:pt x="196" y="443"/>
                  </a:lnTo>
                  <a:lnTo>
                    <a:pt x="207" y="443"/>
                  </a:lnTo>
                  <a:lnTo>
                    <a:pt x="219" y="441"/>
                  </a:lnTo>
                  <a:lnTo>
                    <a:pt x="228" y="439"/>
                  </a:lnTo>
                  <a:lnTo>
                    <a:pt x="240" y="439"/>
                  </a:lnTo>
                  <a:lnTo>
                    <a:pt x="249" y="435"/>
                  </a:lnTo>
                  <a:lnTo>
                    <a:pt x="261" y="433"/>
                  </a:lnTo>
                  <a:lnTo>
                    <a:pt x="270" y="429"/>
                  </a:lnTo>
                  <a:lnTo>
                    <a:pt x="281" y="427"/>
                  </a:lnTo>
                  <a:lnTo>
                    <a:pt x="291" y="424"/>
                  </a:lnTo>
                  <a:lnTo>
                    <a:pt x="302" y="420"/>
                  </a:lnTo>
                  <a:lnTo>
                    <a:pt x="312" y="418"/>
                  </a:lnTo>
                  <a:lnTo>
                    <a:pt x="323" y="414"/>
                  </a:lnTo>
                  <a:lnTo>
                    <a:pt x="333" y="408"/>
                  </a:lnTo>
                  <a:lnTo>
                    <a:pt x="340" y="405"/>
                  </a:lnTo>
                  <a:lnTo>
                    <a:pt x="350" y="399"/>
                  </a:lnTo>
                  <a:lnTo>
                    <a:pt x="359" y="393"/>
                  </a:lnTo>
                  <a:lnTo>
                    <a:pt x="369" y="387"/>
                  </a:lnTo>
                  <a:lnTo>
                    <a:pt x="378" y="380"/>
                  </a:lnTo>
                  <a:lnTo>
                    <a:pt x="386" y="374"/>
                  </a:lnTo>
                  <a:lnTo>
                    <a:pt x="396" y="368"/>
                  </a:lnTo>
                  <a:lnTo>
                    <a:pt x="403" y="359"/>
                  </a:lnTo>
                  <a:lnTo>
                    <a:pt x="411" y="351"/>
                  </a:lnTo>
                  <a:lnTo>
                    <a:pt x="418" y="342"/>
                  </a:lnTo>
                  <a:lnTo>
                    <a:pt x="426" y="334"/>
                  </a:lnTo>
                  <a:lnTo>
                    <a:pt x="432" y="325"/>
                  </a:lnTo>
                  <a:lnTo>
                    <a:pt x="439" y="315"/>
                  </a:lnTo>
                  <a:lnTo>
                    <a:pt x="445" y="306"/>
                  </a:lnTo>
                  <a:lnTo>
                    <a:pt x="451" y="296"/>
                  </a:lnTo>
                  <a:lnTo>
                    <a:pt x="453" y="289"/>
                  </a:lnTo>
                  <a:lnTo>
                    <a:pt x="454" y="281"/>
                  </a:lnTo>
                  <a:lnTo>
                    <a:pt x="454" y="272"/>
                  </a:lnTo>
                  <a:lnTo>
                    <a:pt x="454" y="264"/>
                  </a:lnTo>
                  <a:lnTo>
                    <a:pt x="454" y="256"/>
                  </a:lnTo>
                  <a:lnTo>
                    <a:pt x="454" y="247"/>
                  </a:lnTo>
                  <a:lnTo>
                    <a:pt x="454" y="241"/>
                  </a:lnTo>
                  <a:lnTo>
                    <a:pt x="454" y="234"/>
                  </a:lnTo>
                  <a:lnTo>
                    <a:pt x="453" y="226"/>
                  </a:lnTo>
                  <a:lnTo>
                    <a:pt x="451" y="220"/>
                  </a:lnTo>
                  <a:lnTo>
                    <a:pt x="449" y="213"/>
                  </a:lnTo>
                  <a:lnTo>
                    <a:pt x="449" y="207"/>
                  </a:lnTo>
                  <a:lnTo>
                    <a:pt x="445" y="199"/>
                  </a:lnTo>
                  <a:lnTo>
                    <a:pt x="443" y="194"/>
                  </a:lnTo>
                  <a:lnTo>
                    <a:pt x="441" y="188"/>
                  </a:lnTo>
                  <a:lnTo>
                    <a:pt x="439" y="182"/>
                  </a:lnTo>
                  <a:lnTo>
                    <a:pt x="435" y="175"/>
                  </a:lnTo>
                  <a:lnTo>
                    <a:pt x="432" y="169"/>
                  </a:lnTo>
                  <a:lnTo>
                    <a:pt x="428" y="163"/>
                  </a:lnTo>
                  <a:lnTo>
                    <a:pt x="424" y="158"/>
                  </a:lnTo>
                  <a:lnTo>
                    <a:pt x="415" y="146"/>
                  </a:lnTo>
                  <a:lnTo>
                    <a:pt x="405" y="137"/>
                  </a:lnTo>
                  <a:lnTo>
                    <a:pt x="396" y="127"/>
                  </a:lnTo>
                  <a:lnTo>
                    <a:pt x="384" y="116"/>
                  </a:lnTo>
                  <a:lnTo>
                    <a:pt x="373" y="108"/>
                  </a:lnTo>
                  <a:lnTo>
                    <a:pt x="361" y="101"/>
                  </a:lnTo>
                  <a:lnTo>
                    <a:pt x="354" y="97"/>
                  </a:lnTo>
                  <a:lnTo>
                    <a:pt x="348" y="91"/>
                  </a:lnTo>
                  <a:lnTo>
                    <a:pt x="340" y="87"/>
                  </a:lnTo>
                  <a:lnTo>
                    <a:pt x="335" y="83"/>
                  </a:lnTo>
                  <a:lnTo>
                    <a:pt x="327" y="82"/>
                  </a:lnTo>
                  <a:lnTo>
                    <a:pt x="321" y="78"/>
                  </a:lnTo>
                  <a:lnTo>
                    <a:pt x="314" y="74"/>
                  </a:lnTo>
                  <a:lnTo>
                    <a:pt x="308" y="70"/>
                  </a:lnTo>
                  <a:lnTo>
                    <a:pt x="300" y="68"/>
                  </a:lnTo>
                  <a:lnTo>
                    <a:pt x="293" y="64"/>
                  </a:lnTo>
                  <a:lnTo>
                    <a:pt x="285" y="63"/>
                  </a:lnTo>
                  <a:lnTo>
                    <a:pt x="280" y="59"/>
                  </a:lnTo>
                  <a:lnTo>
                    <a:pt x="272" y="57"/>
                  </a:lnTo>
                  <a:lnTo>
                    <a:pt x="264" y="53"/>
                  </a:lnTo>
                  <a:lnTo>
                    <a:pt x="259" y="51"/>
                  </a:lnTo>
                  <a:lnTo>
                    <a:pt x="251" y="51"/>
                  </a:lnTo>
                  <a:lnTo>
                    <a:pt x="243" y="47"/>
                  </a:lnTo>
                  <a:lnTo>
                    <a:pt x="236" y="45"/>
                  </a:lnTo>
                  <a:lnTo>
                    <a:pt x="228" y="44"/>
                  </a:lnTo>
                  <a:lnTo>
                    <a:pt x="223" y="44"/>
                  </a:lnTo>
                  <a:lnTo>
                    <a:pt x="215" y="42"/>
                  </a:lnTo>
                  <a:lnTo>
                    <a:pt x="207" y="40"/>
                  </a:lnTo>
                  <a:lnTo>
                    <a:pt x="202" y="38"/>
                  </a:lnTo>
                  <a:lnTo>
                    <a:pt x="194" y="38"/>
                  </a:lnTo>
                  <a:lnTo>
                    <a:pt x="188" y="36"/>
                  </a:lnTo>
                  <a:lnTo>
                    <a:pt x="181" y="34"/>
                  </a:lnTo>
                  <a:lnTo>
                    <a:pt x="175" y="32"/>
                  </a:lnTo>
                  <a:lnTo>
                    <a:pt x="167" y="32"/>
                  </a:lnTo>
                  <a:lnTo>
                    <a:pt x="162" y="32"/>
                  </a:lnTo>
                  <a:lnTo>
                    <a:pt x="154" y="32"/>
                  </a:lnTo>
                  <a:lnTo>
                    <a:pt x="148" y="32"/>
                  </a:lnTo>
                  <a:lnTo>
                    <a:pt x="143" y="32"/>
                  </a:lnTo>
                  <a:lnTo>
                    <a:pt x="143" y="32"/>
                  </a:lnTo>
                  <a:lnTo>
                    <a:pt x="135" y="32"/>
                  </a:lnTo>
                  <a:lnTo>
                    <a:pt x="127" y="30"/>
                  </a:lnTo>
                  <a:lnTo>
                    <a:pt x="122" y="30"/>
                  </a:lnTo>
                  <a:lnTo>
                    <a:pt x="112" y="26"/>
                  </a:lnTo>
                  <a:lnTo>
                    <a:pt x="107" y="26"/>
                  </a:lnTo>
                  <a:lnTo>
                    <a:pt x="99" y="23"/>
                  </a:lnTo>
                  <a:lnTo>
                    <a:pt x="91" y="21"/>
                  </a:lnTo>
                  <a:lnTo>
                    <a:pt x="86" y="17"/>
                  </a:lnTo>
                  <a:lnTo>
                    <a:pt x="80" y="15"/>
                  </a:lnTo>
                  <a:lnTo>
                    <a:pt x="74" y="7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Freeform 104"/>
            <p:cNvSpPr>
              <a:spLocks/>
            </p:cNvSpPr>
            <p:nvPr/>
          </p:nvSpPr>
          <p:spPr bwMode="auto">
            <a:xfrm>
              <a:off x="7854950" y="3983038"/>
              <a:ext cx="104775" cy="58738"/>
            </a:xfrm>
            <a:custGeom>
              <a:avLst/>
              <a:gdLst>
                <a:gd name="T0" fmla="*/ 66 w 133"/>
                <a:gd name="T1" fmla="*/ 10 h 74"/>
                <a:gd name="T2" fmla="*/ 59 w 133"/>
                <a:gd name="T3" fmla="*/ 6 h 74"/>
                <a:gd name="T4" fmla="*/ 51 w 133"/>
                <a:gd name="T5" fmla="*/ 2 h 74"/>
                <a:gd name="T6" fmla="*/ 43 w 133"/>
                <a:gd name="T7" fmla="*/ 2 h 74"/>
                <a:gd name="T8" fmla="*/ 38 w 133"/>
                <a:gd name="T9" fmla="*/ 0 h 74"/>
                <a:gd name="T10" fmla="*/ 30 w 133"/>
                <a:gd name="T11" fmla="*/ 0 h 74"/>
                <a:gd name="T12" fmla="*/ 24 w 133"/>
                <a:gd name="T13" fmla="*/ 0 h 74"/>
                <a:gd name="T14" fmla="*/ 19 w 133"/>
                <a:gd name="T15" fmla="*/ 0 h 74"/>
                <a:gd name="T16" fmla="*/ 13 w 133"/>
                <a:gd name="T17" fmla="*/ 0 h 74"/>
                <a:gd name="T18" fmla="*/ 7 w 133"/>
                <a:gd name="T19" fmla="*/ 2 h 74"/>
                <a:gd name="T20" fmla="*/ 4 w 133"/>
                <a:gd name="T21" fmla="*/ 4 h 74"/>
                <a:gd name="T22" fmla="*/ 0 w 133"/>
                <a:gd name="T23" fmla="*/ 6 h 74"/>
                <a:gd name="T24" fmla="*/ 0 w 133"/>
                <a:gd name="T25" fmla="*/ 12 h 74"/>
                <a:gd name="T26" fmla="*/ 0 w 133"/>
                <a:gd name="T27" fmla="*/ 15 h 74"/>
                <a:gd name="T28" fmla="*/ 4 w 133"/>
                <a:gd name="T29" fmla="*/ 23 h 74"/>
                <a:gd name="T30" fmla="*/ 5 w 133"/>
                <a:gd name="T31" fmla="*/ 29 h 74"/>
                <a:gd name="T32" fmla="*/ 7 w 133"/>
                <a:gd name="T33" fmla="*/ 34 h 74"/>
                <a:gd name="T34" fmla="*/ 11 w 133"/>
                <a:gd name="T35" fmla="*/ 38 h 74"/>
                <a:gd name="T36" fmla="*/ 13 w 133"/>
                <a:gd name="T37" fmla="*/ 46 h 74"/>
                <a:gd name="T38" fmla="*/ 19 w 133"/>
                <a:gd name="T39" fmla="*/ 55 h 74"/>
                <a:gd name="T40" fmla="*/ 26 w 133"/>
                <a:gd name="T41" fmla="*/ 67 h 74"/>
                <a:gd name="T42" fmla="*/ 32 w 133"/>
                <a:gd name="T43" fmla="*/ 72 h 74"/>
                <a:gd name="T44" fmla="*/ 40 w 133"/>
                <a:gd name="T45" fmla="*/ 74 h 74"/>
                <a:gd name="T46" fmla="*/ 45 w 133"/>
                <a:gd name="T47" fmla="*/ 74 h 74"/>
                <a:gd name="T48" fmla="*/ 51 w 133"/>
                <a:gd name="T49" fmla="*/ 74 h 74"/>
                <a:gd name="T50" fmla="*/ 59 w 133"/>
                <a:gd name="T51" fmla="*/ 74 h 74"/>
                <a:gd name="T52" fmla="*/ 66 w 133"/>
                <a:gd name="T53" fmla="*/ 72 h 74"/>
                <a:gd name="T54" fmla="*/ 72 w 133"/>
                <a:gd name="T55" fmla="*/ 69 h 74"/>
                <a:gd name="T56" fmla="*/ 80 w 133"/>
                <a:gd name="T57" fmla="*/ 69 h 74"/>
                <a:gd name="T58" fmla="*/ 85 w 133"/>
                <a:gd name="T59" fmla="*/ 67 h 74"/>
                <a:gd name="T60" fmla="*/ 91 w 133"/>
                <a:gd name="T61" fmla="*/ 65 h 74"/>
                <a:gd name="T62" fmla="*/ 101 w 133"/>
                <a:gd name="T63" fmla="*/ 63 h 74"/>
                <a:gd name="T64" fmla="*/ 110 w 133"/>
                <a:gd name="T65" fmla="*/ 61 h 74"/>
                <a:gd name="T66" fmla="*/ 116 w 133"/>
                <a:gd name="T67" fmla="*/ 57 h 74"/>
                <a:gd name="T68" fmla="*/ 120 w 133"/>
                <a:gd name="T69" fmla="*/ 53 h 74"/>
                <a:gd name="T70" fmla="*/ 123 w 133"/>
                <a:gd name="T71" fmla="*/ 48 h 74"/>
                <a:gd name="T72" fmla="*/ 127 w 133"/>
                <a:gd name="T73" fmla="*/ 40 h 74"/>
                <a:gd name="T74" fmla="*/ 127 w 133"/>
                <a:gd name="T75" fmla="*/ 31 h 74"/>
                <a:gd name="T76" fmla="*/ 129 w 133"/>
                <a:gd name="T77" fmla="*/ 23 h 74"/>
                <a:gd name="T78" fmla="*/ 131 w 133"/>
                <a:gd name="T79" fmla="*/ 17 h 74"/>
                <a:gd name="T80" fmla="*/ 133 w 133"/>
                <a:gd name="T81" fmla="*/ 12 h 74"/>
                <a:gd name="T82" fmla="*/ 131 w 133"/>
                <a:gd name="T83" fmla="*/ 6 h 74"/>
                <a:gd name="T84" fmla="*/ 129 w 133"/>
                <a:gd name="T85" fmla="*/ 4 h 74"/>
                <a:gd name="T86" fmla="*/ 123 w 133"/>
                <a:gd name="T87" fmla="*/ 4 h 74"/>
                <a:gd name="T88" fmla="*/ 121 w 133"/>
                <a:gd name="T89" fmla="*/ 4 h 74"/>
                <a:gd name="T90" fmla="*/ 116 w 133"/>
                <a:gd name="T91" fmla="*/ 4 h 74"/>
                <a:gd name="T92" fmla="*/ 110 w 133"/>
                <a:gd name="T93" fmla="*/ 4 h 74"/>
                <a:gd name="T94" fmla="*/ 102 w 133"/>
                <a:gd name="T95" fmla="*/ 4 h 74"/>
                <a:gd name="T96" fmla="*/ 97 w 133"/>
                <a:gd name="T97" fmla="*/ 6 h 74"/>
                <a:gd name="T98" fmla="*/ 91 w 133"/>
                <a:gd name="T99" fmla="*/ 6 h 74"/>
                <a:gd name="T100" fmla="*/ 87 w 133"/>
                <a:gd name="T101" fmla="*/ 8 h 74"/>
                <a:gd name="T102" fmla="*/ 80 w 133"/>
                <a:gd name="T103" fmla="*/ 8 h 74"/>
                <a:gd name="T104" fmla="*/ 74 w 133"/>
                <a:gd name="T105" fmla="*/ 10 h 74"/>
                <a:gd name="T106" fmla="*/ 68 w 133"/>
                <a:gd name="T107" fmla="*/ 10 h 74"/>
                <a:gd name="T108" fmla="*/ 66 w 133"/>
                <a:gd name="T109" fmla="*/ 10 h 74"/>
                <a:gd name="T110" fmla="*/ 66 w 133"/>
                <a:gd name="T111" fmla="*/ 1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3" h="74">
                  <a:moveTo>
                    <a:pt x="66" y="10"/>
                  </a:moveTo>
                  <a:lnTo>
                    <a:pt x="59" y="6"/>
                  </a:lnTo>
                  <a:lnTo>
                    <a:pt x="51" y="2"/>
                  </a:lnTo>
                  <a:lnTo>
                    <a:pt x="43" y="2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7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4" y="23"/>
                  </a:lnTo>
                  <a:lnTo>
                    <a:pt x="5" y="29"/>
                  </a:lnTo>
                  <a:lnTo>
                    <a:pt x="7" y="34"/>
                  </a:lnTo>
                  <a:lnTo>
                    <a:pt x="11" y="38"/>
                  </a:lnTo>
                  <a:lnTo>
                    <a:pt x="13" y="46"/>
                  </a:lnTo>
                  <a:lnTo>
                    <a:pt x="19" y="55"/>
                  </a:lnTo>
                  <a:lnTo>
                    <a:pt x="26" y="67"/>
                  </a:lnTo>
                  <a:lnTo>
                    <a:pt x="32" y="72"/>
                  </a:lnTo>
                  <a:lnTo>
                    <a:pt x="40" y="74"/>
                  </a:lnTo>
                  <a:lnTo>
                    <a:pt x="45" y="74"/>
                  </a:lnTo>
                  <a:lnTo>
                    <a:pt x="51" y="74"/>
                  </a:lnTo>
                  <a:lnTo>
                    <a:pt x="59" y="74"/>
                  </a:lnTo>
                  <a:lnTo>
                    <a:pt x="66" y="72"/>
                  </a:lnTo>
                  <a:lnTo>
                    <a:pt x="72" y="69"/>
                  </a:lnTo>
                  <a:lnTo>
                    <a:pt x="80" y="69"/>
                  </a:lnTo>
                  <a:lnTo>
                    <a:pt x="85" y="67"/>
                  </a:lnTo>
                  <a:lnTo>
                    <a:pt x="91" y="65"/>
                  </a:lnTo>
                  <a:lnTo>
                    <a:pt x="101" y="63"/>
                  </a:lnTo>
                  <a:lnTo>
                    <a:pt x="110" y="61"/>
                  </a:lnTo>
                  <a:lnTo>
                    <a:pt x="116" y="57"/>
                  </a:lnTo>
                  <a:lnTo>
                    <a:pt x="120" y="53"/>
                  </a:lnTo>
                  <a:lnTo>
                    <a:pt x="123" y="48"/>
                  </a:lnTo>
                  <a:lnTo>
                    <a:pt x="127" y="40"/>
                  </a:lnTo>
                  <a:lnTo>
                    <a:pt x="127" y="31"/>
                  </a:lnTo>
                  <a:lnTo>
                    <a:pt x="129" y="23"/>
                  </a:lnTo>
                  <a:lnTo>
                    <a:pt x="131" y="17"/>
                  </a:lnTo>
                  <a:lnTo>
                    <a:pt x="133" y="12"/>
                  </a:lnTo>
                  <a:lnTo>
                    <a:pt x="131" y="6"/>
                  </a:lnTo>
                  <a:lnTo>
                    <a:pt x="129" y="4"/>
                  </a:lnTo>
                  <a:lnTo>
                    <a:pt x="123" y="4"/>
                  </a:lnTo>
                  <a:lnTo>
                    <a:pt x="121" y="4"/>
                  </a:lnTo>
                  <a:lnTo>
                    <a:pt x="116" y="4"/>
                  </a:lnTo>
                  <a:lnTo>
                    <a:pt x="110" y="4"/>
                  </a:lnTo>
                  <a:lnTo>
                    <a:pt x="102" y="4"/>
                  </a:lnTo>
                  <a:lnTo>
                    <a:pt x="97" y="6"/>
                  </a:lnTo>
                  <a:lnTo>
                    <a:pt x="91" y="6"/>
                  </a:lnTo>
                  <a:lnTo>
                    <a:pt x="87" y="8"/>
                  </a:lnTo>
                  <a:lnTo>
                    <a:pt x="80" y="8"/>
                  </a:lnTo>
                  <a:lnTo>
                    <a:pt x="74" y="10"/>
                  </a:lnTo>
                  <a:lnTo>
                    <a:pt x="68" y="10"/>
                  </a:lnTo>
                  <a:lnTo>
                    <a:pt x="66" y="10"/>
                  </a:lnTo>
                  <a:lnTo>
                    <a:pt x="66" y="10"/>
                  </a:lnTo>
                  <a:close/>
                </a:path>
              </a:pathLst>
            </a:custGeom>
            <a:solidFill>
              <a:srgbClr val="EB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Freeform 105"/>
            <p:cNvSpPr>
              <a:spLocks/>
            </p:cNvSpPr>
            <p:nvPr/>
          </p:nvSpPr>
          <p:spPr bwMode="auto">
            <a:xfrm>
              <a:off x="7788275" y="4075113"/>
              <a:ext cx="55563" cy="25400"/>
            </a:xfrm>
            <a:custGeom>
              <a:avLst/>
              <a:gdLst>
                <a:gd name="T0" fmla="*/ 0 w 70"/>
                <a:gd name="T1" fmla="*/ 10 h 32"/>
                <a:gd name="T2" fmla="*/ 4 w 70"/>
                <a:gd name="T3" fmla="*/ 8 h 32"/>
                <a:gd name="T4" fmla="*/ 13 w 70"/>
                <a:gd name="T5" fmla="*/ 6 h 32"/>
                <a:gd name="T6" fmla="*/ 19 w 70"/>
                <a:gd name="T7" fmla="*/ 4 h 32"/>
                <a:gd name="T8" fmla="*/ 27 w 70"/>
                <a:gd name="T9" fmla="*/ 4 h 32"/>
                <a:gd name="T10" fmla="*/ 34 w 70"/>
                <a:gd name="T11" fmla="*/ 2 h 32"/>
                <a:gd name="T12" fmla="*/ 42 w 70"/>
                <a:gd name="T13" fmla="*/ 2 h 32"/>
                <a:gd name="T14" fmla="*/ 50 w 70"/>
                <a:gd name="T15" fmla="*/ 2 h 32"/>
                <a:gd name="T16" fmla="*/ 55 w 70"/>
                <a:gd name="T17" fmla="*/ 0 h 32"/>
                <a:gd name="T18" fmla="*/ 61 w 70"/>
                <a:gd name="T19" fmla="*/ 0 h 32"/>
                <a:gd name="T20" fmla="*/ 65 w 70"/>
                <a:gd name="T21" fmla="*/ 2 h 32"/>
                <a:gd name="T22" fmla="*/ 70 w 70"/>
                <a:gd name="T23" fmla="*/ 4 h 32"/>
                <a:gd name="T24" fmla="*/ 67 w 70"/>
                <a:gd name="T25" fmla="*/ 10 h 32"/>
                <a:gd name="T26" fmla="*/ 57 w 70"/>
                <a:gd name="T27" fmla="*/ 15 h 32"/>
                <a:gd name="T28" fmla="*/ 51 w 70"/>
                <a:gd name="T29" fmla="*/ 19 h 32"/>
                <a:gd name="T30" fmla="*/ 44 w 70"/>
                <a:gd name="T31" fmla="*/ 23 h 32"/>
                <a:gd name="T32" fmla="*/ 38 w 70"/>
                <a:gd name="T33" fmla="*/ 29 h 32"/>
                <a:gd name="T34" fmla="*/ 31 w 70"/>
                <a:gd name="T35" fmla="*/ 30 h 32"/>
                <a:gd name="T36" fmla="*/ 25 w 70"/>
                <a:gd name="T37" fmla="*/ 32 h 32"/>
                <a:gd name="T38" fmla="*/ 17 w 70"/>
                <a:gd name="T39" fmla="*/ 27 h 32"/>
                <a:gd name="T40" fmla="*/ 10 w 70"/>
                <a:gd name="T41" fmla="*/ 19 h 32"/>
                <a:gd name="T42" fmla="*/ 4 w 70"/>
                <a:gd name="T43" fmla="*/ 11 h 32"/>
                <a:gd name="T44" fmla="*/ 0 w 70"/>
                <a:gd name="T45" fmla="*/ 10 h 32"/>
                <a:gd name="T46" fmla="*/ 0 w 70"/>
                <a:gd name="T4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32">
                  <a:moveTo>
                    <a:pt x="0" y="10"/>
                  </a:moveTo>
                  <a:lnTo>
                    <a:pt x="4" y="8"/>
                  </a:lnTo>
                  <a:lnTo>
                    <a:pt x="13" y="6"/>
                  </a:lnTo>
                  <a:lnTo>
                    <a:pt x="19" y="4"/>
                  </a:lnTo>
                  <a:lnTo>
                    <a:pt x="27" y="4"/>
                  </a:lnTo>
                  <a:lnTo>
                    <a:pt x="34" y="2"/>
                  </a:lnTo>
                  <a:lnTo>
                    <a:pt x="42" y="2"/>
                  </a:lnTo>
                  <a:lnTo>
                    <a:pt x="50" y="2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5" y="2"/>
                  </a:lnTo>
                  <a:lnTo>
                    <a:pt x="70" y="4"/>
                  </a:lnTo>
                  <a:lnTo>
                    <a:pt x="67" y="10"/>
                  </a:lnTo>
                  <a:lnTo>
                    <a:pt x="57" y="15"/>
                  </a:lnTo>
                  <a:lnTo>
                    <a:pt x="51" y="19"/>
                  </a:lnTo>
                  <a:lnTo>
                    <a:pt x="44" y="23"/>
                  </a:lnTo>
                  <a:lnTo>
                    <a:pt x="38" y="29"/>
                  </a:lnTo>
                  <a:lnTo>
                    <a:pt x="31" y="30"/>
                  </a:lnTo>
                  <a:lnTo>
                    <a:pt x="25" y="32"/>
                  </a:lnTo>
                  <a:lnTo>
                    <a:pt x="17" y="27"/>
                  </a:lnTo>
                  <a:lnTo>
                    <a:pt x="10" y="19"/>
                  </a:lnTo>
                  <a:lnTo>
                    <a:pt x="4" y="11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Freeform 106"/>
            <p:cNvSpPr>
              <a:spLocks/>
            </p:cNvSpPr>
            <p:nvPr/>
          </p:nvSpPr>
          <p:spPr bwMode="auto">
            <a:xfrm>
              <a:off x="7991475" y="3962400"/>
              <a:ext cx="42863" cy="33338"/>
            </a:xfrm>
            <a:custGeom>
              <a:avLst/>
              <a:gdLst>
                <a:gd name="T0" fmla="*/ 28 w 53"/>
                <a:gd name="T1" fmla="*/ 0 h 41"/>
                <a:gd name="T2" fmla="*/ 26 w 53"/>
                <a:gd name="T3" fmla="*/ 0 h 41"/>
                <a:gd name="T4" fmla="*/ 23 w 53"/>
                <a:gd name="T5" fmla="*/ 1 h 41"/>
                <a:gd name="T6" fmla="*/ 15 w 53"/>
                <a:gd name="T7" fmla="*/ 1 h 41"/>
                <a:gd name="T8" fmla="*/ 9 w 53"/>
                <a:gd name="T9" fmla="*/ 5 h 41"/>
                <a:gd name="T10" fmla="*/ 4 w 53"/>
                <a:gd name="T11" fmla="*/ 9 h 41"/>
                <a:gd name="T12" fmla="*/ 0 w 53"/>
                <a:gd name="T13" fmla="*/ 13 h 41"/>
                <a:gd name="T14" fmla="*/ 0 w 53"/>
                <a:gd name="T15" fmla="*/ 19 h 41"/>
                <a:gd name="T16" fmla="*/ 4 w 53"/>
                <a:gd name="T17" fmla="*/ 24 h 41"/>
                <a:gd name="T18" fmla="*/ 11 w 53"/>
                <a:gd name="T19" fmla="*/ 30 h 41"/>
                <a:gd name="T20" fmla="*/ 19 w 53"/>
                <a:gd name="T21" fmla="*/ 36 h 41"/>
                <a:gd name="T22" fmla="*/ 26 w 53"/>
                <a:gd name="T23" fmla="*/ 39 h 41"/>
                <a:gd name="T24" fmla="*/ 34 w 53"/>
                <a:gd name="T25" fmla="*/ 41 h 41"/>
                <a:gd name="T26" fmla="*/ 40 w 53"/>
                <a:gd name="T27" fmla="*/ 41 h 41"/>
                <a:gd name="T28" fmla="*/ 45 w 53"/>
                <a:gd name="T29" fmla="*/ 41 h 41"/>
                <a:gd name="T30" fmla="*/ 49 w 53"/>
                <a:gd name="T31" fmla="*/ 39 h 41"/>
                <a:gd name="T32" fmla="*/ 53 w 53"/>
                <a:gd name="T33" fmla="*/ 38 h 41"/>
                <a:gd name="T34" fmla="*/ 51 w 53"/>
                <a:gd name="T35" fmla="*/ 32 h 41"/>
                <a:gd name="T36" fmla="*/ 49 w 53"/>
                <a:gd name="T37" fmla="*/ 26 h 41"/>
                <a:gd name="T38" fmla="*/ 45 w 53"/>
                <a:gd name="T39" fmla="*/ 19 h 41"/>
                <a:gd name="T40" fmla="*/ 42 w 53"/>
                <a:gd name="T41" fmla="*/ 15 h 41"/>
                <a:gd name="T42" fmla="*/ 32 w 53"/>
                <a:gd name="T43" fmla="*/ 3 h 41"/>
                <a:gd name="T44" fmla="*/ 28 w 53"/>
                <a:gd name="T45" fmla="*/ 0 h 41"/>
                <a:gd name="T46" fmla="*/ 28 w 53"/>
                <a:gd name="T4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" h="41">
                  <a:moveTo>
                    <a:pt x="28" y="0"/>
                  </a:moveTo>
                  <a:lnTo>
                    <a:pt x="26" y="0"/>
                  </a:lnTo>
                  <a:lnTo>
                    <a:pt x="23" y="1"/>
                  </a:lnTo>
                  <a:lnTo>
                    <a:pt x="15" y="1"/>
                  </a:lnTo>
                  <a:lnTo>
                    <a:pt x="9" y="5"/>
                  </a:lnTo>
                  <a:lnTo>
                    <a:pt x="4" y="9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4" y="24"/>
                  </a:lnTo>
                  <a:lnTo>
                    <a:pt x="11" y="30"/>
                  </a:lnTo>
                  <a:lnTo>
                    <a:pt x="19" y="36"/>
                  </a:lnTo>
                  <a:lnTo>
                    <a:pt x="26" y="39"/>
                  </a:lnTo>
                  <a:lnTo>
                    <a:pt x="34" y="41"/>
                  </a:lnTo>
                  <a:lnTo>
                    <a:pt x="40" y="41"/>
                  </a:lnTo>
                  <a:lnTo>
                    <a:pt x="45" y="41"/>
                  </a:lnTo>
                  <a:lnTo>
                    <a:pt x="49" y="39"/>
                  </a:lnTo>
                  <a:lnTo>
                    <a:pt x="53" y="38"/>
                  </a:lnTo>
                  <a:lnTo>
                    <a:pt x="51" y="32"/>
                  </a:lnTo>
                  <a:lnTo>
                    <a:pt x="49" y="26"/>
                  </a:lnTo>
                  <a:lnTo>
                    <a:pt x="45" y="19"/>
                  </a:lnTo>
                  <a:lnTo>
                    <a:pt x="42" y="15"/>
                  </a:lnTo>
                  <a:lnTo>
                    <a:pt x="32" y="3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Freeform 109"/>
            <p:cNvSpPr>
              <a:spLocks/>
            </p:cNvSpPr>
            <p:nvPr/>
          </p:nvSpPr>
          <p:spPr bwMode="auto">
            <a:xfrm>
              <a:off x="7874000" y="3998913"/>
              <a:ext cx="63500" cy="30163"/>
            </a:xfrm>
            <a:custGeom>
              <a:avLst/>
              <a:gdLst>
                <a:gd name="T0" fmla="*/ 4 w 80"/>
                <a:gd name="T1" fmla="*/ 2 h 38"/>
                <a:gd name="T2" fmla="*/ 2 w 80"/>
                <a:gd name="T3" fmla="*/ 2 h 38"/>
                <a:gd name="T4" fmla="*/ 2 w 80"/>
                <a:gd name="T5" fmla="*/ 6 h 38"/>
                <a:gd name="T6" fmla="*/ 0 w 80"/>
                <a:gd name="T7" fmla="*/ 12 h 38"/>
                <a:gd name="T8" fmla="*/ 2 w 80"/>
                <a:gd name="T9" fmla="*/ 19 h 38"/>
                <a:gd name="T10" fmla="*/ 2 w 80"/>
                <a:gd name="T11" fmla="*/ 25 h 38"/>
                <a:gd name="T12" fmla="*/ 4 w 80"/>
                <a:gd name="T13" fmla="*/ 31 h 38"/>
                <a:gd name="T14" fmla="*/ 8 w 80"/>
                <a:gd name="T15" fmla="*/ 34 h 38"/>
                <a:gd name="T16" fmla="*/ 16 w 80"/>
                <a:gd name="T17" fmla="*/ 38 h 38"/>
                <a:gd name="T18" fmla="*/ 25 w 80"/>
                <a:gd name="T19" fmla="*/ 38 h 38"/>
                <a:gd name="T20" fmla="*/ 35 w 80"/>
                <a:gd name="T21" fmla="*/ 38 h 38"/>
                <a:gd name="T22" fmla="*/ 44 w 80"/>
                <a:gd name="T23" fmla="*/ 38 h 38"/>
                <a:gd name="T24" fmla="*/ 54 w 80"/>
                <a:gd name="T25" fmla="*/ 38 h 38"/>
                <a:gd name="T26" fmla="*/ 63 w 80"/>
                <a:gd name="T27" fmla="*/ 36 h 38"/>
                <a:gd name="T28" fmla="*/ 71 w 80"/>
                <a:gd name="T29" fmla="*/ 34 h 38"/>
                <a:gd name="T30" fmla="*/ 77 w 80"/>
                <a:gd name="T31" fmla="*/ 31 h 38"/>
                <a:gd name="T32" fmla="*/ 80 w 80"/>
                <a:gd name="T33" fmla="*/ 25 h 38"/>
                <a:gd name="T34" fmla="*/ 77 w 80"/>
                <a:gd name="T35" fmla="*/ 13 h 38"/>
                <a:gd name="T36" fmla="*/ 67 w 80"/>
                <a:gd name="T37" fmla="*/ 6 h 38"/>
                <a:gd name="T38" fmla="*/ 61 w 80"/>
                <a:gd name="T39" fmla="*/ 2 h 38"/>
                <a:gd name="T40" fmla="*/ 56 w 80"/>
                <a:gd name="T41" fmla="*/ 0 h 38"/>
                <a:gd name="T42" fmla="*/ 50 w 80"/>
                <a:gd name="T43" fmla="*/ 0 h 38"/>
                <a:gd name="T44" fmla="*/ 46 w 80"/>
                <a:gd name="T45" fmla="*/ 2 h 38"/>
                <a:gd name="T46" fmla="*/ 38 w 80"/>
                <a:gd name="T47" fmla="*/ 6 h 38"/>
                <a:gd name="T48" fmla="*/ 31 w 80"/>
                <a:gd name="T49" fmla="*/ 12 h 38"/>
                <a:gd name="T50" fmla="*/ 25 w 80"/>
                <a:gd name="T51" fmla="*/ 15 h 38"/>
                <a:gd name="T52" fmla="*/ 21 w 80"/>
                <a:gd name="T53" fmla="*/ 12 h 38"/>
                <a:gd name="T54" fmla="*/ 16 w 80"/>
                <a:gd name="T55" fmla="*/ 6 h 38"/>
                <a:gd name="T56" fmla="*/ 10 w 80"/>
                <a:gd name="T57" fmla="*/ 4 h 38"/>
                <a:gd name="T58" fmla="*/ 6 w 80"/>
                <a:gd name="T59" fmla="*/ 2 h 38"/>
                <a:gd name="T60" fmla="*/ 4 w 80"/>
                <a:gd name="T61" fmla="*/ 2 h 38"/>
                <a:gd name="T62" fmla="*/ 4 w 80"/>
                <a:gd name="T63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" h="38">
                  <a:moveTo>
                    <a:pt x="4" y="2"/>
                  </a:moveTo>
                  <a:lnTo>
                    <a:pt x="2" y="2"/>
                  </a:lnTo>
                  <a:lnTo>
                    <a:pt x="2" y="6"/>
                  </a:lnTo>
                  <a:lnTo>
                    <a:pt x="0" y="12"/>
                  </a:lnTo>
                  <a:lnTo>
                    <a:pt x="2" y="19"/>
                  </a:lnTo>
                  <a:lnTo>
                    <a:pt x="2" y="25"/>
                  </a:lnTo>
                  <a:lnTo>
                    <a:pt x="4" y="31"/>
                  </a:lnTo>
                  <a:lnTo>
                    <a:pt x="8" y="34"/>
                  </a:lnTo>
                  <a:lnTo>
                    <a:pt x="16" y="38"/>
                  </a:lnTo>
                  <a:lnTo>
                    <a:pt x="25" y="38"/>
                  </a:lnTo>
                  <a:lnTo>
                    <a:pt x="35" y="38"/>
                  </a:lnTo>
                  <a:lnTo>
                    <a:pt x="44" y="38"/>
                  </a:lnTo>
                  <a:lnTo>
                    <a:pt x="54" y="38"/>
                  </a:lnTo>
                  <a:lnTo>
                    <a:pt x="63" y="36"/>
                  </a:lnTo>
                  <a:lnTo>
                    <a:pt x="71" y="34"/>
                  </a:lnTo>
                  <a:lnTo>
                    <a:pt x="77" y="31"/>
                  </a:lnTo>
                  <a:lnTo>
                    <a:pt x="80" y="25"/>
                  </a:lnTo>
                  <a:lnTo>
                    <a:pt x="77" y="13"/>
                  </a:lnTo>
                  <a:lnTo>
                    <a:pt x="67" y="6"/>
                  </a:lnTo>
                  <a:lnTo>
                    <a:pt x="61" y="2"/>
                  </a:lnTo>
                  <a:lnTo>
                    <a:pt x="56" y="0"/>
                  </a:lnTo>
                  <a:lnTo>
                    <a:pt x="50" y="0"/>
                  </a:lnTo>
                  <a:lnTo>
                    <a:pt x="46" y="2"/>
                  </a:lnTo>
                  <a:lnTo>
                    <a:pt x="38" y="6"/>
                  </a:lnTo>
                  <a:lnTo>
                    <a:pt x="31" y="12"/>
                  </a:lnTo>
                  <a:lnTo>
                    <a:pt x="25" y="15"/>
                  </a:lnTo>
                  <a:lnTo>
                    <a:pt x="21" y="12"/>
                  </a:lnTo>
                  <a:lnTo>
                    <a:pt x="16" y="6"/>
                  </a:lnTo>
                  <a:lnTo>
                    <a:pt x="10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Freeform 112"/>
            <p:cNvSpPr>
              <a:spLocks/>
            </p:cNvSpPr>
            <p:nvPr/>
          </p:nvSpPr>
          <p:spPr bwMode="auto">
            <a:xfrm>
              <a:off x="7907338" y="3467100"/>
              <a:ext cx="234950" cy="146050"/>
            </a:xfrm>
            <a:custGeom>
              <a:avLst/>
              <a:gdLst>
                <a:gd name="T0" fmla="*/ 198 w 295"/>
                <a:gd name="T1" fmla="*/ 0 h 185"/>
                <a:gd name="T2" fmla="*/ 217 w 295"/>
                <a:gd name="T3" fmla="*/ 0 h 185"/>
                <a:gd name="T4" fmla="*/ 238 w 295"/>
                <a:gd name="T5" fmla="*/ 8 h 185"/>
                <a:gd name="T6" fmla="*/ 268 w 295"/>
                <a:gd name="T7" fmla="*/ 31 h 185"/>
                <a:gd name="T8" fmla="*/ 289 w 295"/>
                <a:gd name="T9" fmla="*/ 61 h 185"/>
                <a:gd name="T10" fmla="*/ 293 w 295"/>
                <a:gd name="T11" fmla="*/ 90 h 185"/>
                <a:gd name="T12" fmla="*/ 291 w 295"/>
                <a:gd name="T13" fmla="*/ 110 h 185"/>
                <a:gd name="T14" fmla="*/ 280 w 295"/>
                <a:gd name="T15" fmla="*/ 129 h 185"/>
                <a:gd name="T16" fmla="*/ 255 w 295"/>
                <a:gd name="T17" fmla="*/ 150 h 185"/>
                <a:gd name="T18" fmla="*/ 227 w 295"/>
                <a:gd name="T19" fmla="*/ 166 h 185"/>
                <a:gd name="T20" fmla="*/ 202 w 295"/>
                <a:gd name="T21" fmla="*/ 177 h 185"/>
                <a:gd name="T22" fmla="*/ 171 w 295"/>
                <a:gd name="T23" fmla="*/ 181 h 185"/>
                <a:gd name="T24" fmla="*/ 139 w 295"/>
                <a:gd name="T25" fmla="*/ 183 h 185"/>
                <a:gd name="T26" fmla="*/ 105 w 295"/>
                <a:gd name="T27" fmla="*/ 183 h 185"/>
                <a:gd name="T28" fmla="*/ 71 w 295"/>
                <a:gd name="T29" fmla="*/ 173 h 185"/>
                <a:gd name="T30" fmla="*/ 38 w 295"/>
                <a:gd name="T31" fmla="*/ 152 h 185"/>
                <a:gd name="T32" fmla="*/ 14 w 295"/>
                <a:gd name="T33" fmla="*/ 124 h 185"/>
                <a:gd name="T34" fmla="*/ 0 w 295"/>
                <a:gd name="T35" fmla="*/ 95 h 185"/>
                <a:gd name="T36" fmla="*/ 6 w 295"/>
                <a:gd name="T37" fmla="*/ 65 h 185"/>
                <a:gd name="T38" fmla="*/ 27 w 295"/>
                <a:gd name="T39" fmla="*/ 40 h 185"/>
                <a:gd name="T40" fmla="*/ 54 w 295"/>
                <a:gd name="T41" fmla="*/ 21 h 185"/>
                <a:gd name="T42" fmla="*/ 84 w 295"/>
                <a:gd name="T43" fmla="*/ 12 h 185"/>
                <a:gd name="T44" fmla="*/ 118 w 295"/>
                <a:gd name="T45" fmla="*/ 8 h 185"/>
                <a:gd name="T46" fmla="*/ 151 w 295"/>
                <a:gd name="T47" fmla="*/ 8 h 185"/>
                <a:gd name="T48" fmla="*/ 152 w 295"/>
                <a:gd name="T49" fmla="*/ 21 h 185"/>
                <a:gd name="T50" fmla="*/ 116 w 295"/>
                <a:gd name="T51" fmla="*/ 23 h 185"/>
                <a:gd name="T52" fmla="*/ 84 w 295"/>
                <a:gd name="T53" fmla="*/ 36 h 185"/>
                <a:gd name="T54" fmla="*/ 55 w 295"/>
                <a:gd name="T55" fmla="*/ 57 h 185"/>
                <a:gd name="T56" fmla="*/ 42 w 295"/>
                <a:gd name="T57" fmla="*/ 86 h 185"/>
                <a:gd name="T58" fmla="*/ 42 w 295"/>
                <a:gd name="T59" fmla="*/ 114 h 185"/>
                <a:gd name="T60" fmla="*/ 54 w 295"/>
                <a:gd name="T61" fmla="*/ 135 h 185"/>
                <a:gd name="T62" fmla="*/ 88 w 295"/>
                <a:gd name="T63" fmla="*/ 158 h 185"/>
                <a:gd name="T64" fmla="*/ 111 w 295"/>
                <a:gd name="T65" fmla="*/ 164 h 185"/>
                <a:gd name="T66" fmla="*/ 130 w 295"/>
                <a:gd name="T67" fmla="*/ 166 h 185"/>
                <a:gd name="T68" fmla="*/ 151 w 295"/>
                <a:gd name="T69" fmla="*/ 167 h 185"/>
                <a:gd name="T70" fmla="*/ 170 w 295"/>
                <a:gd name="T71" fmla="*/ 162 h 185"/>
                <a:gd name="T72" fmla="*/ 189 w 295"/>
                <a:gd name="T73" fmla="*/ 156 h 185"/>
                <a:gd name="T74" fmla="*/ 208 w 295"/>
                <a:gd name="T75" fmla="*/ 148 h 185"/>
                <a:gd name="T76" fmla="*/ 227 w 295"/>
                <a:gd name="T77" fmla="*/ 141 h 185"/>
                <a:gd name="T78" fmla="*/ 246 w 295"/>
                <a:gd name="T79" fmla="*/ 131 h 185"/>
                <a:gd name="T80" fmla="*/ 263 w 295"/>
                <a:gd name="T81" fmla="*/ 114 h 185"/>
                <a:gd name="T82" fmla="*/ 272 w 295"/>
                <a:gd name="T83" fmla="*/ 91 h 185"/>
                <a:gd name="T84" fmla="*/ 272 w 295"/>
                <a:gd name="T85" fmla="*/ 71 h 185"/>
                <a:gd name="T86" fmla="*/ 261 w 295"/>
                <a:gd name="T87" fmla="*/ 48 h 185"/>
                <a:gd name="T88" fmla="*/ 246 w 295"/>
                <a:gd name="T89" fmla="*/ 34 h 185"/>
                <a:gd name="T90" fmla="*/ 225 w 295"/>
                <a:gd name="T91" fmla="*/ 27 h 185"/>
                <a:gd name="T92" fmla="*/ 200 w 295"/>
                <a:gd name="T93" fmla="*/ 19 h 185"/>
                <a:gd name="T94" fmla="*/ 183 w 295"/>
                <a:gd name="T95" fmla="*/ 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5" h="185">
                  <a:moveTo>
                    <a:pt x="187" y="0"/>
                  </a:moveTo>
                  <a:lnTo>
                    <a:pt x="192" y="0"/>
                  </a:lnTo>
                  <a:lnTo>
                    <a:pt x="198" y="0"/>
                  </a:lnTo>
                  <a:lnTo>
                    <a:pt x="206" y="0"/>
                  </a:lnTo>
                  <a:lnTo>
                    <a:pt x="211" y="0"/>
                  </a:lnTo>
                  <a:lnTo>
                    <a:pt x="217" y="0"/>
                  </a:lnTo>
                  <a:lnTo>
                    <a:pt x="225" y="2"/>
                  </a:lnTo>
                  <a:lnTo>
                    <a:pt x="230" y="6"/>
                  </a:lnTo>
                  <a:lnTo>
                    <a:pt x="238" y="8"/>
                  </a:lnTo>
                  <a:lnTo>
                    <a:pt x="247" y="14"/>
                  </a:lnTo>
                  <a:lnTo>
                    <a:pt x="259" y="21"/>
                  </a:lnTo>
                  <a:lnTo>
                    <a:pt x="268" y="31"/>
                  </a:lnTo>
                  <a:lnTo>
                    <a:pt x="278" y="40"/>
                  </a:lnTo>
                  <a:lnTo>
                    <a:pt x="284" y="50"/>
                  </a:lnTo>
                  <a:lnTo>
                    <a:pt x="289" y="61"/>
                  </a:lnTo>
                  <a:lnTo>
                    <a:pt x="293" y="72"/>
                  </a:lnTo>
                  <a:lnTo>
                    <a:pt x="295" y="84"/>
                  </a:lnTo>
                  <a:lnTo>
                    <a:pt x="293" y="90"/>
                  </a:lnTo>
                  <a:lnTo>
                    <a:pt x="293" y="97"/>
                  </a:lnTo>
                  <a:lnTo>
                    <a:pt x="291" y="103"/>
                  </a:lnTo>
                  <a:lnTo>
                    <a:pt x="291" y="110"/>
                  </a:lnTo>
                  <a:lnTo>
                    <a:pt x="287" y="116"/>
                  </a:lnTo>
                  <a:lnTo>
                    <a:pt x="284" y="124"/>
                  </a:lnTo>
                  <a:lnTo>
                    <a:pt x="280" y="129"/>
                  </a:lnTo>
                  <a:lnTo>
                    <a:pt x="274" y="137"/>
                  </a:lnTo>
                  <a:lnTo>
                    <a:pt x="265" y="143"/>
                  </a:lnTo>
                  <a:lnTo>
                    <a:pt x="255" y="150"/>
                  </a:lnTo>
                  <a:lnTo>
                    <a:pt x="246" y="156"/>
                  </a:lnTo>
                  <a:lnTo>
                    <a:pt x="238" y="162"/>
                  </a:lnTo>
                  <a:lnTo>
                    <a:pt x="227" y="166"/>
                  </a:lnTo>
                  <a:lnTo>
                    <a:pt x="219" y="169"/>
                  </a:lnTo>
                  <a:lnTo>
                    <a:pt x="209" y="173"/>
                  </a:lnTo>
                  <a:lnTo>
                    <a:pt x="202" y="177"/>
                  </a:lnTo>
                  <a:lnTo>
                    <a:pt x="192" y="177"/>
                  </a:lnTo>
                  <a:lnTo>
                    <a:pt x="181" y="181"/>
                  </a:lnTo>
                  <a:lnTo>
                    <a:pt x="171" y="181"/>
                  </a:lnTo>
                  <a:lnTo>
                    <a:pt x="162" y="183"/>
                  </a:lnTo>
                  <a:lnTo>
                    <a:pt x="151" y="183"/>
                  </a:lnTo>
                  <a:lnTo>
                    <a:pt x="139" y="183"/>
                  </a:lnTo>
                  <a:lnTo>
                    <a:pt x="128" y="183"/>
                  </a:lnTo>
                  <a:lnTo>
                    <a:pt x="116" y="185"/>
                  </a:lnTo>
                  <a:lnTo>
                    <a:pt x="105" y="183"/>
                  </a:lnTo>
                  <a:lnTo>
                    <a:pt x="93" y="181"/>
                  </a:lnTo>
                  <a:lnTo>
                    <a:pt x="82" y="177"/>
                  </a:lnTo>
                  <a:lnTo>
                    <a:pt x="71" y="173"/>
                  </a:lnTo>
                  <a:lnTo>
                    <a:pt x="61" y="166"/>
                  </a:lnTo>
                  <a:lnTo>
                    <a:pt x="50" y="160"/>
                  </a:lnTo>
                  <a:lnTo>
                    <a:pt x="38" y="152"/>
                  </a:lnTo>
                  <a:lnTo>
                    <a:pt x="31" y="145"/>
                  </a:lnTo>
                  <a:lnTo>
                    <a:pt x="21" y="135"/>
                  </a:lnTo>
                  <a:lnTo>
                    <a:pt x="14" y="124"/>
                  </a:lnTo>
                  <a:lnTo>
                    <a:pt x="8" y="114"/>
                  </a:lnTo>
                  <a:lnTo>
                    <a:pt x="4" y="105"/>
                  </a:lnTo>
                  <a:lnTo>
                    <a:pt x="0" y="95"/>
                  </a:lnTo>
                  <a:lnTo>
                    <a:pt x="0" y="86"/>
                  </a:lnTo>
                  <a:lnTo>
                    <a:pt x="2" y="76"/>
                  </a:lnTo>
                  <a:lnTo>
                    <a:pt x="6" y="65"/>
                  </a:lnTo>
                  <a:lnTo>
                    <a:pt x="12" y="55"/>
                  </a:lnTo>
                  <a:lnTo>
                    <a:pt x="19" y="48"/>
                  </a:lnTo>
                  <a:lnTo>
                    <a:pt x="27" y="40"/>
                  </a:lnTo>
                  <a:lnTo>
                    <a:pt x="36" y="33"/>
                  </a:lnTo>
                  <a:lnTo>
                    <a:pt x="44" y="27"/>
                  </a:lnTo>
                  <a:lnTo>
                    <a:pt x="54" y="21"/>
                  </a:lnTo>
                  <a:lnTo>
                    <a:pt x="63" y="19"/>
                  </a:lnTo>
                  <a:lnTo>
                    <a:pt x="74" y="15"/>
                  </a:lnTo>
                  <a:lnTo>
                    <a:pt x="84" y="12"/>
                  </a:lnTo>
                  <a:lnTo>
                    <a:pt x="95" y="10"/>
                  </a:lnTo>
                  <a:lnTo>
                    <a:pt x="107" y="8"/>
                  </a:lnTo>
                  <a:lnTo>
                    <a:pt x="118" y="8"/>
                  </a:lnTo>
                  <a:lnTo>
                    <a:pt x="128" y="6"/>
                  </a:lnTo>
                  <a:lnTo>
                    <a:pt x="139" y="6"/>
                  </a:lnTo>
                  <a:lnTo>
                    <a:pt x="151" y="8"/>
                  </a:lnTo>
                  <a:lnTo>
                    <a:pt x="162" y="10"/>
                  </a:lnTo>
                  <a:lnTo>
                    <a:pt x="156" y="15"/>
                  </a:lnTo>
                  <a:lnTo>
                    <a:pt x="152" y="21"/>
                  </a:lnTo>
                  <a:lnTo>
                    <a:pt x="141" y="19"/>
                  </a:lnTo>
                  <a:lnTo>
                    <a:pt x="130" y="21"/>
                  </a:lnTo>
                  <a:lnTo>
                    <a:pt x="116" y="23"/>
                  </a:lnTo>
                  <a:lnTo>
                    <a:pt x="107" y="27"/>
                  </a:lnTo>
                  <a:lnTo>
                    <a:pt x="93" y="31"/>
                  </a:lnTo>
                  <a:lnTo>
                    <a:pt x="84" y="36"/>
                  </a:lnTo>
                  <a:lnTo>
                    <a:pt x="73" y="42"/>
                  </a:lnTo>
                  <a:lnTo>
                    <a:pt x="65" y="50"/>
                  </a:lnTo>
                  <a:lnTo>
                    <a:pt x="55" y="57"/>
                  </a:lnTo>
                  <a:lnTo>
                    <a:pt x="50" y="67"/>
                  </a:lnTo>
                  <a:lnTo>
                    <a:pt x="44" y="76"/>
                  </a:lnTo>
                  <a:lnTo>
                    <a:pt x="42" y="86"/>
                  </a:lnTo>
                  <a:lnTo>
                    <a:pt x="38" y="97"/>
                  </a:lnTo>
                  <a:lnTo>
                    <a:pt x="42" y="109"/>
                  </a:lnTo>
                  <a:lnTo>
                    <a:pt x="42" y="114"/>
                  </a:lnTo>
                  <a:lnTo>
                    <a:pt x="46" y="122"/>
                  </a:lnTo>
                  <a:lnTo>
                    <a:pt x="48" y="128"/>
                  </a:lnTo>
                  <a:lnTo>
                    <a:pt x="54" y="135"/>
                  </a:lnTo>
                  <a:lnTo>
                    <a:pt x="63" y="143"/>
                  </a:lnTo>
                  <a:lnTo>
                    <a:pt x="76" y="150"/>
                  </a:lnTo>
                  <a:lnTo>
                    <a:pt x="88" y="158"/>
                  </a:lnTo>
                  <a:lnTo>
                    <a:pt x="99" y="162"/>
                  </a:lnTo>
                  <a:lnTo>
                    <a:pt x="105" y="164"/>
                  </a:lnTo>
                  <a:lnTo>
                    <a:pt x="111" y="164"/>
                  </a:lnTo>
                  <a:lnTo>
                    <a:pt x="116" y="164"/>
                  </a:lnTo>
                  <a:lnTo>
                    <a:pt x="124" y="166"/>
                  </a:lnTo>
                  <a:lnTo>
                    <a:pt x="130" y="166"/>
                  </a:lnTo>
                  <a:lnTo>
                    <a:pt x="137" y="166"/>
                  </a:lnTo>
                  <a:lnTo>
                    <a:pt x="143" y="166"/>
                  </a:lnTo>
                  <a:lnTo>
                    <a:pt x="151" y="167"/>
                  </a:lnTo>
                  <a:lnTo>
                    <a:pt x="156" y="164"/>
                  </a:lnTo>
                  <a:lnTo>
                    <a:pt x="162" y="164"/>
                  </a:lnTo>
                  <a:lnTo>
                    <a:pt x="170" y="162"/>
                  </a:lnTo>
                  <a:lnTo>
                    <a:pt x="175" y="162"/>
                  </a:lnTo>
                  <a:lnTo>
                    <a:pt x="181" y="158"/>
                  </a:lnTo>
                  <a:lnTo>
                    <a:pt x="189" y="156"/>
                  </a:lnTo>
                  <a:lnTo>
                    <a:pt x="194" y="154"/>
                  </a:lnTo>
                  <a:lnTo>
                    <a:pt x="202" y="152"/>
                  </a:lnTo>
                  <a:lnTo>
                    <a:pt x="208" y="148"/>
                  </a:lnTo>
                  <a:lnTo>
                    <a:pt x="213" y="147"/>
                  </a:lnTo>
                  <a:lnTo>
                    <a:pt x="221" y="143"/>
                  </a:lnTo>
                  <a:lnTo>
                    <a:pt x="227" y="141"/>
                  </a:lnTo>
                  <a:lnTo>
                    <a:pt x="232" y="137"/>
                  </a:lnTo>
                  <a:lnTo>
                    <a:pt x="240" y="135"/>
                  </a:lnTo>
                  <a:lnTo>
                    <a:pt x="246" y="131"/>
                  </a:lnTo>
                  <a:lnTo>
                    <a:pt x="253" y="129"/>
                  </a:lnTo>
                  <a:lnTo>
                    <a:pt x="259" y="122"/>
                  </a:lnTo>
                  <a:lnTo>
                    <a:pt x="263" y="114"/>
                  </a:lnTo>
                  <a:lnTo>
                    <a:pt x="267" y="107"/>
                  </a:lnTo>
                  <a:lnTo>
                    <a:pt x="270" y="99"/>
                  </a:lnTo>
                  <a:lnTo>
                    <a:pt x="272" y="91"/>
                  </a:lnTo>
                  <a:lnTo>
                    <a:pt x="272" y="84"/>
                  </a:lnTo>
                  <a:lnTo>
                    <a:pt x="272" y="76"/>
                  </a:lnTo>
                  <a:lnTo>
                    <a:pt x="272" y="71"/>
                  </a:lnTo>
                  <a:lnTo>
                    <a:pt x="270" y="61"/>
                  </a:lnTo>
                  <a:lnTo>
                    <a:pt x="267" y="55"/>
                  </a:lnTo>
                  <a:lnTo>
                    <a:pt x="261" y="48"/>
                  </a:lnTo>
                  <a:lnTo>
                    <a:pt x="257" y="42"/>
                  </a:lnTo>
                  <a:lnTo>
                    <a:pt x="251" y="38"/>
                  </a:lnTo>
                  <a:lnTo>
                    <a:pt x="246" y="34"/>
                  </a:lnTo>
                  <a:lnTo>
                    <a:pt x="238" y="31"/>
                  </a:lnTo>
                  <a:lnTo>
                    <a:pt x="228" y="31"/>
                  </a:lnTo>
                  <a:lnTo>
                    <a:pt x="225" y="27"/>
                  </a:lnTo>
                  <a:lnTo>
                    <a:pt x="217" y="25"/>
                  </a:lnTo>
                  <a:lnTo>
                    <a:pt x="208" y="21"/>
                  </a:lnTo>
                  <a:lnTo>
                    <a:pt x="200" y="19"/>
                  </a:lnTo>
                  <a:lnTo>
                    <a:pt x="190" y="15"/>
                  </a:lnTo>
                  <a:lnTo>
                    <a:pt x="185" y="12"/>
                  </a:lnTo>
                  <a:lnTo>
                    <a:pt x="183" y="6"/>
                  </a:lnTo>
                  <a:lnTo>
                    <a:pt x="187" y="0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34" name="Bent-Up Arrow 1133"/>
          <p:cNvSpPr/>
          <p:nvPr/>
        </p:nvSpPr>
        <p:spPr>
          <a:xfrm>
            <a:off x="6401803" y="2726614"/>
            <a:ext cx="1497598" cy="952458"/>
          </a:xfrm>
          <a:prstGeom prst="bentUpArrow">
            <a:avLst>
              <a:gd name="adj1" fmla="val 16164"/>
              <a:gd name="adj2" fmla="val 12612"/>
              <a:gd name="adj3" fmla="val 131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6" name="Straight Connector 1135"/>
          <p:cNvCxnSpPr/>
          <p:nvPr/>
        </p:nvCxnSpPr>
        <p:spPr>
          <a:xfrm flipV="1">
            <a:off x="7806013" y="1889996"/>
            <a:ext cx="176159" cy="337532"/>
          </a:xfrm>
          <a:prstGeom prst="line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1" name="Freeform 1140"/>
          <p:cNvSpPr/>
          <p:nvPr/>
        </p:nvSpPr>
        <p:spPr>
          <a:xfrm>
            <a:off x="5850467" y="1583267"/>
            <a:ext cx="2048933" cy="1397000"/>
          </a:xfrm>
          <a:custGeom>
            <a:avLst/>
            <a:gdLst>
              <a:gd name="connsiteX0" fmla="*/ 2048933 w 2048933"/>
              <a:gd name="connsiteY0" fmla="*/ 0 h 1397000"/>
              <a:gd name="connsiteX1" fmla="*/ 406400 w 2048933"/>
              <a:gd name="connsiteY1" fmla="*/ 8466 h 1397000"/>
              <a:gd name="connsiteX2" fmla="*/ 0 w 2048933"/>
              <a:gd name="connsiteY2" fmla="*/ 1388533 h 1397000"/>
              <a:gd name="connsiteX3" fmla="*/ 8466 w 2048933"/>
              <a:gd name="connsiteY3" fmla="*/ 1397000 h 139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8933" h="1397000">
                <a:moveTo>
                  <a:pt x="2048933" y="0"/>
                </a:moveTo>
                <a:lnTo>
                  <a:pt x="406400" y="8466"/>
                </a:lnTo>
                <a:lnTo>
                  <a:pt x="0" y="1388533"/>
                </a:lnTo>
                <a:lnTo>
                  <a:pt x="8466" y="1397000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8AB2-66A2-4142-AD96-D74904145B0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06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2407" y="639412"/>
            <a:ext cx="7198801" cy="1280890"/>
          </a:xfrm>
        </p:spPr>
        <p:txBody>
          <a:bodyPr>
            <a:normAutofit/>
          </a:bodyPr>
          <a:lstStyle/>
          <a:p>
            <a:r>
              <a:rPr lang="en-US" dirty="0" smtClean="0"/>
              <a:t>The Changing Face of Statistics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rcRect b="12011"/>
          <a:stretch>
            <a:fillRect/>
          </a:stretch>
        </p:blipFill>
        <p:spPr>
          <a:xfrm>
            <a:off x="1184113" y="2276383"/>
            <a:ext cx="4247695" cy="311072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09710" y="6182380"/>
            <a:ext cx="4429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solidFill>
                  <a:schemeClr val="tx2"/>
                </a:solidFill>
              </a:rPr>
              <a:t>http://www.decisionsciences.org/decisionline</a:t>
            </a:r>
            <a:r>
              <a:rPr lang="en-US" sz="1400" u="sng" dirty="0" smtClean="0">
                <a:solidFill>
                  <a:schemeClr val="tx2"/>
                </a:solidFill>
              </a:rPr>
              <a:t>/</a:t>
            </a:r>
            <a:br>
              <a:rPr lang="en-US" sz="1400" u="sng" dirty="0" smtClean="0">
                <a:solidFill>
                  <a:schemeClr val="tx2"/>
                </a:solidFill>
              </a:rPr>
            </a:br>
            <a:r>
              <a:rPr lang="en-US" sz="1400" u="sng" dirty="0" smtClean="0">
                <a:solidFill>
                  <a:schemeClr val="tx2"/>
                </a:solidFill>
              </a:rPr>
              <a:t>Vol43/43_2/dsi-dl43_2_feature.asp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3955" y="5124271"/>
            <a:ext cx="2961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Descriptive, </a:t>
            </a:r>
          </a:p>
          <a:p>
            <a:r>
              <a:rPr lang="en-US" sz="2400" dirty="0" smtClean="0"/>
              <a:t>     Predictive, </a:t>
            </a:r>
          </a:p>
          <a:p>
            <a:r>
              <a:rPr lang="en-US" sz="2400" dirty="0" smtClean="0"/>
              <a:t>          Prescriptive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849007" y="3450558"/>
            <a:ext cx="2822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Rockwell Extra Bold" pitchFamily="18" charset="0"/>
              </a:rPr>
              <a:t>Big Data</a:t>
            </a:r>
            <a:endParaRPr lang="en-US" sz="4800" dirty="0">
              <a:latin typeface="Rockwell Extra Bold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2904" y="1219200"/>
            <a:ext cx="370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u="sng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and</a:t>
            </a:r>
            <a:endParaRPr lang="en-US" sz="8000" u="sng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71118" y="1279857"/>
            <a:ext cx="33851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Rockwell Extra Bold" pitchFamily="18" charset="0"/>
              </a:rPr>
              <a:t>Business </a:t>
            </a:r>
            <a:r>
              <a:rPr lang="en-US" sz="3200" b="1" dirty="0" smtClean="0">
                <a:latin typeface="Rockwell Extra Bold" pitchFamily="18" charset="0"/>
              </a:rPr>
              <a:t/>
            </a:r>
            <a:br>
              <a:rPr lang="en-US" sz="3200" b="1" dirty="0" smtClean="0">
                <a:latin typeface="Rockwell Extra Bold" pitchFamily="18" charset="0"/>
              </a:rPr>
            </a:br>
            <a:r>
              <a:rPr lang="en-US" sz="3200" b="1" dirty="0" smtClean="0">
                <a:latin typeface="Rockwell Extra Bold" pitchFamily="18" charset="0"/>
              </a:rPr>
              <a:t>Analytics</a:t>
            </a:r>
            <a:endParaRPr lang="en-US" sz="3200" dirty="0">
              <a:latin typeface="Rockwell Extra Bold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5715000" y="2819400"/>
            <a:ext cx="3192517" cy="3335066"/>
          </a:xfrm>
          <a:prstGeom prst="cloud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7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37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01003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2439" y="713560"/>
            <a:ext cx="3043450" cy="8617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Word Clouds</a:t>
            </a:r>
          </a:p>
          <a:p>
            <a:r>
              <a:rPr lang="en-US" dirty="0" smtClean="0"/>
              <a:t>(created at wordle.net)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77071"/>
            <a:ext cx="5486401" cy="38009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04716"/>
            <a:ext cx="5271437" cy="3480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2439" y="2006221"/>
            <a:ext cx="3232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Business Statistics Text </a:t>
            </a:r>
            <a:r>
              <a:rPr lang="en-US" sz="2000" dirty="0" smtClean="0">
                <a:sym typeface="Wingdings" pitchFamily="2" charset="2"/>
              </a:rPr>
              <a:t>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740401" y="4790364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ym typeface="Wingdings" pitchFamily="2" charset="2"/>
              </a:rPr>
              <a:t> </a:t>
            </a:r>
            <a:r>
              <a:rPr lang="en-US" sz="2000" dirty="0" smtClean="0"/>
              <a:t>Business Analytics Text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2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4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33167">
            <a:off x="6758810" y="692126"/>
            <a:ext cx="2132166" cy="92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9831" t="31096" r="9661"/>
          <a:stretch>
            <a:fillRect/>
          </a:stretch>
        </p:blipFill>
        <p:spPr bwMode="auto">
          <a:xfrm rot="19640168">
            <a:off x="99327" y="1703162"/>
            <a:ext cx="2612449" cy="11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yal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438726">
            <a:off x="6113242" y="3995638"/>
            <a:ext cx="2466975" cy="184785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 rot="20808580">
            <a:off x="448405" y="3868100"/>
            <a:ext cx="2431348" cy="2443654"/>
            <a:chOff x="432639" y="3757742"/>
            <a:chExt cx="2431348" cy="2443654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2639" y="3757742"/>
              <a:ext cx="2431348" cy="2032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50438" y="5777862"/>
              <a:ext cx="1434551" cy="423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80" name="AutoShape 8" descr="data:image/jpeg;base64,/9j/4AAQSkZJRgABAQAAAQABAAD/2wCEAAkGBxQTEhUUExQWFhUVGSAYGRgYGSAcIBsgHx4dHiAkHCAdHyghIB8lIB8eITEiJSorLy4uIB8zODMsNygtLisBCgoKDg0OGxAQGzcmICQsLCwvLC80LC80LCw0LCwsLCwvLCwsLC8sLCwsLCwsLCwsLCwsLCwsLCwsLCwsLCwsLP/AABEIALcBEwMBEQACEQEDEQH/xAAcAAACAwEBAQEAAAAAAAAAAAAFBgMEBwIAAQj/xABHEAACAQIEAwYEAwQJBAAFBQABAgMEEQAFEiEGMUEHEyJRYXEygZGhFEKxI1KSojNicoLBwtHh8BUkQ7IWF1Pi8Qg0VGPS/8QAGgEAAgMBAQAAAAAAAAAAAAAAAwQAAQIFBv/EADkRAAEEAAQCCAYCAgICAgMAAAEAAgMRBBIhMUFRBRMiYXGBofAykbHB0eEUI0LxBlIVclNiJDND/9oADAMBAAIRAxEAPwDTZs+nG/dRgfulzf5kLYH646DcIw/5ei4cnS0rDeQV46/RDZuJao/AieyqzfU3/wABhgYGADtO+gSDum8W8/1xivAn1Xyg47IbTUR26Fkvt7qd/oflgcnR2lxn5/lMYbp2zlnbXePx78E5wyq6hlIZWFwRuDjmEFpor0LXNe2xqCsl4t/7XOEm5KzRy/I+FvrZvrjqwf2Yct8QuLif6sWHeB+xTb2p5eZaMMoJaORW2FzY+H9SPphXBPyyUeITvSMeaGxwP6VTKMslqMmNO6MsgBChwVJ0trT4unJb41I9rMTnB092sRRukwmQjX3SI8EcOSU9NJBU926yMW0glhYgAg3AHTpgeJma94czgi4PDujjLJNbUTdm9EW1WkA/cD7fcavvjX86WqWP/GwXeqY6PKYYkREiULHfRcX03NzYm53PPzws6RziSTunGQsaA0DZXcYREsV+fTmZ4YY1uhtuCxOwN7AgDmPPp52w2yBmQOcUjLipA8sY3b3t+0t1mfStfVM/sDot/BY/XDLYYxsEm6eZ27q8NP36q5wXmQ/FaL7SIevNhYj32DYFiWjJYGyNg3ESUTuivadQ97l09ucYEo9NBBP8urCsJp4TuJbmjIWKcOcNz1rssAXwAFizBQL7D1PI8gfuMPPkDN1y4oXSfCrWYcOfgaqOOvDGJt9UJ2YddJZfynmLX+oOMiTM22brZh6t4Em3cnHtE4LpKai76nQqyOuptbNdW23uSOZXlgMUrnPopnEYdjY8zQmfhWnioMsSWRArLEZZDpAYk3axPO+4UD2GBPJe/RMQtEcYJ8SscyjOGSujqmNj3/eP7M13+xOHHM7GXuXNZJ/bn71+jMzqTHEzDnsB7kgfa98IxMzvAK6WJlMURePfBAo4WlRnmmYRrz9fPYbfY4bcWxuDWN1K5UYlnYXySENHvh+1xlskM0U8FNJrOjUNSlQGNwL3ANgVXp1xUhe17XvFLcDYpIpIYXXpeumvsBd1bpA8dLJEO4mj7tpbW1OfMjl/qRbljLc0gMgOoN13Ij+rhc3Dub2XCs3M+/UqPJYGoY0ibcNVaAf3lZfCf0+eJKRO4uH/AFtVh2nBsDHcX15EaL5RZDLDXyVLSAQtqYkncg9D6A/oMW6Zj4RGBqqiwcsWLdMXdk3/AK8vsups1jqFs0s0BUn+juNQvtuATy9uvPEbC6M6AHxVvxLJ20XlnhxHyXGVUKSVayxIVSFSCxJJdiCNyeZsb+ewvzGLke5sRa46n0WYIWSYkSMGjRueJ29+vBE+M6HvqGojtc92WA9V8Q+4GFoXZZAV052Zo3DuWFwUcIUM78xe1wP98dUuddALjtjZQJKO8MEpNHLTU0suhr3RCRbkfEdhcXGBS6tIcaRoi0OBY200ZpkNfWzGXuIqYEAESSazt18A52tsfLAGyRRtq7TL2SyOsNrx/SbuEMiNHT9y0neHUzXAsBq6AXO3+pwtNIJHWAmIIzG3KSjeBIyT8/73v30307W/hGMHddfC9X1Qzb/tFaSjV5Dq3Ci9vP8A2/2x0JJSxui8dBhmSynPsOCpZhn0sb6UiAVTaxU3I+Ww/wCc8Giwkb2252pSuJ6VxEMmSOPsg8jr8tvVLnG2bQziMqhEo+IkW28j57/83wxg4ZIiQTolOk8XDiQ1zGkO42K05d6tdm2aEO9Ox8JGtPQjmB73v8j54F0jEKEg8E50HiTZhO24+6bsz4fp6h1eaIOyCwuTa3Plex+eOcyZ7BTTS7skEchBcLpEgLYEjL7iKKlnGbQ0sTTVDiONbXY32vsOQJ3OIrAtWopQyhlN1YAg+YPLEVIbDxLSPP8Ah1qYWm3HdiRS1xzFr8x5c8RXRWYdpXHZqaWZaBasCnlUNVR+GIkbFSytcruOYsTp6EHE71NjSPVGYB6yinDMkddEhup0m7La1/nGMORaxHu9/lc6Y5MQ3hm09+ilmjSmgrHWFHmpZvCXu3hbSVJ33srn+G+LBL3NBOhCy4CNj3AWWnj771TzqrVKjLa5FCLPp7y3IE2DfPSzD+7jTAS18Z4IcpqSKVooHf35rQFdaiFwVYK4aMh1seqnbyOEAV1TRX5zyrMZqGp1obSRMUYdGsbMreht+h5jHTc0PauMx7on6cFs8NRSZxSWYXH5lvZ4m8wf0PIj5jCXajcup2J2e9ExGjRo+6ZQ6WCkOAwIFrXvseWB3raLQIooVBWUmZ07oriWJtnXdWFjcXBsw3AIPpjVOYVnsStrcLHOO+GFopQqSiRHBIBI1ra2zge+x2vvttu5FJnC5mIg6o6bFbfwvVipoYHbfvIlDe4Fm/mBwk62P04LotqSPXYhL9FFPHUTI1X3ABGgMgYOu9jvYcrXtvf2w+9zHsa7Jf2XDhZNFM9nWZANrF2Oete/BGTnSIY7nvXAIaRVtsegF+ptsD0wv1DnA1oORXQ/lMYW2cx4kBBqWZzFJCVEkT30azcpc7b73tzwy5gDg8aEeqRZITG6NwzNO18P9Itm8RMUKs4ZkIJYb7jkf8Sfc7YBFWZxqgU3ibLGNJsjW11V0i1MqlTtbxkWNrX+V+Q+vliNeYmaq5IxiJBW3FEYcmhUAd2pt1IuT7nrgBmeTumm4SForKr0aBQAoAA5ACwwMknUpgAAUF9IxStCaLhmjhN46aJT56QSPYncfLBHTSO3KE2CNuzVLW57TQyJDLPGkj20ozAE3Nht6kWGMhjiLARMwGloXn3GcNLJJEysXjWOQ3sAUdwhZTvfRe5BA29jbbIi4WsOka3QqPizik0dVRowXuZy4lYg3W2hVN72ADOL3HLFxx52k8QqfJkcBzU8NbImaSQszGOWnWWMHkrI5VwPUhlJxmh1d96vMc9dyYio8sDRbS1V5j3Tro8UjfCi7lv9ut8dFsYe05thxXAfO6KQZNXHYc/fNUKjjaWNiklNpYcwXt/lxpvR7Xi2v08P2hydOPidkkiojv8A0i1JPHmFM/eR6dyu+9jYG6mw88Aex2FlFFPQTRdI4clza3HgeYKQcjkanmSa2ynxf2Tsfsb46+Ij6yMtXlMBiupna/h9lq9ZIyxuyAMwUlVJtcgbC/S5x5xe/S92ecTnMaJahlCOWZWVTcKQduf9UqfniKJIoePBl1LUgtU1r01X3UrTsEKhtYuti5KXjYC9rk9BsIrrmoOJeIK6oE2XV9PCn4umaam7okkNGDKqsxNmP7OxIA3tzB2hUtLPD3EZd6eWrMkcYpGpaOYn9ksyKU7x/Jt7aumxOwuIp3KLIKcMtPDP+ISWllDJT01FeTVqvraYncHmemw52BxazY4EfdOFHwXmcEdXl0KwNR1TswqHbeNWAU+AG5bSBYWtqF777VSl9yI5lwlVQ5ZRxraaopH2MYPwkkiwNidNkHsL4Zwz2tcQ7YhJY2NzmhzRqCuWybN6ppmYRU4qFCyC4swUEDYa2GxI5jBs8DABvXvuS5jxUhJ0F6H3qrdF2XXCioqndV5IgsB52LE/YDGXYz/q1bb0cSAHusclowwkumvzx2l0Pc5jOLWDkSD11gE/zasdCA2wLkYluWU96A5bmUsDiSF2jcdVP2I5Eeh2wRzQ4UUNj3MNtKam7Tq8rp1Rg/vCMX+/h+2Bfx2Jj+bJyHvzSekpU3DEHzBtz54MQCKSoc4GwVfy3IKmf+hp5XB/MEOn+L4fvii5rdyrax7tha3Hs0y2opqIQ1KaGV2KjUG8LWbfSSAdRbbCEzg51hdXDtc1lOCZKujSQAOoa3LzHseYxhr3N2K3JEyQU4Wo6XLYozdEAPmSSfkSSRjTpXu3KzHh44zbR7813NRI25UX/eAsfrig9w4q3QsduPNfIaQKQSSxHK9tvYKAL+vv54heSo2INN7++5TvIFFyQBz3NuXPGEVCc14lggSJyWkE/wDRCFDIZNtXh0gg7b88bbG5xI5LLngbr3EWdGmhSbRqUyRo9zp0K7BS3I7gkbbe+IxmY0o52UWl7iriCqhqJjEyiOkhjnaIoCZlZ2EniJuukLtbrzwSNjS0XxNeCG97gdOCG8dyN3lSA50yUqVcOpjYPTSaiFBNhdSDtzxuKqHjXzWZCbPhfyUfaPRyTyUc0CFxURlHTkXVStQqhrHSTpYBvP3xcBDbB4f6WJwSQRx/2rnGfCzZk8E0aMmundSX8DRts0YdT4rEl0IANtV8Zik6uwea1LH1hBHJFs04P/GCl/Ft/QwskioW8TuqC4YEGwK3sRvtcYw2XJeVbdHmq1eq+EaeZIFqA0xgQoGZipYEKDr0Ear6Rz25+eMiUgnLxWjGHVaPKLC3lgaIs7qctko6lZL3XV+zdtxa1tDHobbeo5eWO3HKzERFp34/lePxGFnwWKErNRehP0Plp9EzzNBPpaWAlh/zmCLj3wkGyxWGO0XXe/DYqnSx6j3veo8VJNcp3UaiNCOQsDbr7euMtoOzvNlbkzPj6qJuVv2+yCyZYkjCGOzEkd4RuEW9zqPLURsBz3vyGGjiHBuc+XeVzmdHMLxG3U8e4d/jwCdMclenWM8NVtdltRX0tPl0tSrVLSRsLxxqDyu5XSfDo2v0OJqpYVybs8qqqSteXuoEr4YmZNWoxzoY2Ow8JUMJN9W+rEUtN7cEJIcveaV2moFCh0sokNkB1ghjY6eQPU74ipXsq4Po6eAUyQIYQ/eBJLyjX+8O81WO3TEUpG0QAAAAACwA2AHpiK19ZrbnbEUQXMOLaOElZJ01LzVbsR6eEHf0wZuHkdqAgPxMTPichR47Eh001LPMdWm5ARb2va5vbbfcDbGzhw0W9wHqg/zA41G0n0HzQ2biWtYgtJS0oYlY0e7l7G178tN/zbYvLEPhBdW9cP2sdfMd6byvij3CebvM80c66KiIgOoPhIPJlv0P2+eBysaAHMNtKYgmLyWvFOG6V+1XhGeqngkpotZKFHOpVC6Tdb6iOepuXljcEgaCChYqFzyC0IHl3ZDUtvNNFGPJQXP+Ufc4IcS0bBBbgnnc0mnLuyajTeVpZT5FtK/RQD/NgRxLjsmG4Ng31TRlvDFHBbuqaJSPzaQW/ia7ffAnSOO5Rmwxt2CL4wioTxNmLQQ6k+JmVATyUsbAnp6C+1yuNNFlS2j4tkEy/iBwps5mj6uVGtPM6FAuh6DmOe42U5g5pY4lpdpt79/pGhRa1DgrJcXBLM2of1WDBRfzVbYHnrREyk6+/fkrmWuSpBJIU2BPMgqGF/UXtf0xh621DMlzKRqutp5DfumRo9gP2cibcudmVhc405oDQQqa63EFB+MKN5KTv4xeoo2ci+5ZbFJVJt+ZN9uoGCMID6OxQnWW5huFQrMveXJaBohIzwinkAhJEhFgjaCNwdDMb+l8aDgJXXxtU4ExDy2RrOcvmq8t7iOLu2kHdlal7sqrcBiya9T7K2567m+BtIbJZPyRHguZQHzVnPeEkqtJeWRH7owyNHYGSNrala4OxIuPK5xTJS3h3q3R5tb12RHMMipp1RZoY5BH8AdQ2nkNr9Nht1sMZa9zdirLGncIgosLDYDGFtfcRRexFF7EUXsRRLc/GNEbqz6lOx8DEH5Eb4gdRsLoHojEubRb5WF9y2noZv6ByOpVJZI7f3AwsPlg/wDJedzfiAVy5uiBCe00t8CQPQ0iK5DTdYUb1caz9Wufviv5Ev8A2+Wn0QRgoOLAfHU/M2VPLJFTRFjpiiQXNhYD5D9BzxjtSO5lGAZEzSgAgCce09wWjqEiY2EzRWjPzve3ywc4R/MXyvVLjHRk8a51omrCqcUNVVxxjVI6oPNmCj6nFhpdoAqLg0WSl+t46o02WQyt0WJS177Cx+Hn64O3CyHUih3pZ+Nhbpdnu1VGo41lYrFDRyrO/wAPfjSukc2Jvc28tufPob6mMAvc8UOWqGcW4kNaw2eenmhj19fPqP4yFUUop/DANcs4U3LeJSAb+R+uLLoWUMhs38WmwtYLsQ//ADAAr4ddz37IBDC09ZNTVMkk6wJL3etze6nYmx3P/OQww+TJC2Rgoki0q1pkmdFISQLpT1k/4ZqSCGGN45ERyxTU0rE72bmCNiLcrjpgbG9cHyPcQQSN9vJae7qSyNjQQQD4+aucUB0hzD4lDTRtflqVlUG3mLgj5EYFhcrnxeB+eqNiszWS+IVdsxVY445JFo6mBBE5eDWxVeRjbewPPbnfY23JDC7O4huZpNijQ8whiVuQAnK5oo2LPkjvZ3SOaieoHetC6hUkn+NyDe4/qf7eRxWIIEbWGgeQ2H7RcGCZHPFkHidz+k45zmS08LSsrNawCoLsxYhVAHmSQMIudlFrrwQmV4YDXeeHEpcp+I6mo19yKWPux4wZDPIvvHEOfpfntzwISPdtX1+iedhYYqz5je2mUHzP4Sll+a5hXySKs04jCuFeNO6XWougYgXXVtcFri4wEGR5Oq6EsWFwzWnKL0sE3px91Sf+CZ5WpVFQytMhKuQ6ufMBipI1aSL7+vXDMROXXdcfHCMTEximnbSvl3Wj2CJRR1ESurK4DKwswIuCOtwemLBrZUQCNUg1eQywt3kAZkBtZfE6DYkEbl0G69WFgd+Yc68FpB3rRc84angt2vVGOHqsJLJTr3niXvV1oygEnS/NQB+VtI6ljzOE2l7hmkHFdAiNhyxm0x0aAAkcmNx7AAD7AHFuVNQqv4aSWqWp72aNwqoVjfQrhWLDXYXIueV7EY0JKblpUWW7NaMRwqt7C2o3PqcYJJWgAF2osLDYDFK19xFF7EUXsRRco4PIg+xxZBCoEHZL2b8Z08DFPFIw2IQCwPkSSBf2vhqLBSSC9h3rnYjpSCF2Xc9yJ5JnEdVHrjJ2NiDsVPrgM0LonZXJrDYmPEMzsQKn4wY5u+XPCFCxd4kmu5fZT8OkWG79T8OBJhNuIognDeaw1EXhVUZNnjsBp/8At9cUCnsZhpYX6mwdjz/aX56Ba2pJpQIkhBvMgtqk6Wta9vMdL+YxW+y6DZnYWACftF3+J4D373R3hnN3k1wTi08Ozf1h0Yf86g9bCwUhjcM1lSxfA7bu7kL7RJw4p6ZVZ3klVyire6KfFf03+xw5hRWZ/Ieq4WNcCGs3sjTuQHirLa2WrkQyBaYESWkcd2qIBuyjkL3FiN7HyuDwvibGDXa277S2IZO+Utvs767UOasmSsqGp1NYr00khRpaXwMG0khW225be+/TGajYCcvaHAohM0haM3ZJ3alnLqYTrXmctLJBCe7Z2JK6SR54Ze7Jky6AnVJxt6zrM+paNLRzN8zkhqqaKliTS0aSmNQF7xirDc22so26A3O+Fura+JxkPdfJMvldHKxkTeANc19QQwFZ5e/h74PTlJm1lQw1a15tpDCxv5391znktjKNU6xpfdyROxGQ91i7brw71RyWmjp4qvup1mcRCTwA6QEa4uepJ6Dlb1wWdzpXx5m0LrXfVBgY2Jj8rsxq9O5XcqaWok/E0dFZ5L95JM/gPQhOXMjmPL1OI+IMZ1cr9BsBv5rcbzI7rIo9TuTt5IrRcJ13d929VHFGxPgjTVoUn4UZrECxt6euMOfBmzZbPM8e8orYMRlylwA7uHcERp+AaYEGV5pyLW72QkbctgBcehxX8pw+EAeARBgmf5EnxKaJIVa11BtyuL2wuCQmy0HcLwmW+nUL+V9/pilqivTpqUg9R9MUVGmjaw/JcjrKKujJRgkTeOUf0ZiHxktytp3sd722wmxjmOXqZ8TDiICL1PDjfBBKniNlrHqICVXvzMqEnSd/zKCPiHPrvzxVnNYRxh2mERv3qr4/PuTr2JZneSph2GoCVVGwFiVa3pugwaDSwuZ0zH2WP5afj7rRM5rZUeGKLQGmLDW4JA0rqtYEEki/UcjhtjQbJXnnuIoDiu8lzEyq6yALLEdMijl5hlv+VhuPmOmI9uXbZRjsw1XRqe6dg6tpY6lZVLDfmDpBIN7nyscTLmGimbKdVKrmT8pVOuoWLegHMDzvY+nXFVlV3mVvGVpexFEAkpatq4PrC0yj4Qefh3BHU6uvlhoOhEFV2lzyzEnFB1/1j10+t+iMfjI9Zj1rrA1Fbi4HmR5YXyOrNWid6xmbLeu9IMnGVKZe7Dnr47eHYEnf5eWGDg5Q3NXkkh0nhi/IHefBCqLjvvapIljtG7aAxPi32BtyG/T74O/AZYy4nUJSPpgSThgb2Saviq2Z1ctfVtSxuY4Y76yPzadiT5i+wHLrjcbG4eISuFk7IU8smNxBw7DTRv38/wAV5obkMEkIrZoWJiRGjV/3jq2YdNhvf19cGnc15jY4akg0lcIx8QmkjPZAIB5m9D5bor2ewQimnlkCncq5bogUH6G5/wCDAMc5/WNa3y8U30QyIQPe/wAD4Uuey2I/t2/KdIHuNR+wI+uL6SI7I46qugmntu4afdAu1SoFDmuXZib6AGjkI8lv99Mr++nHLXoVf/8Am/Gd48vr3Q8mEQsfoxH3xNVXZ5rnP8tnIerkRIA1gYw1mYHnfoSdrjra9rjfBHFenwk8ILcOwl1ca0Hv2UfyriId2qUdHIyqLdFUHmRqN7n1O554u+S58+COcuxEoBPmfkqhqJxmNPJLCITIDHYOG1AA87eRK/QYnFFyRHByMjfmqjtVe9VN2l0gEK1Ss6SQEAFWtdXYAg/888PYN1uyHYrymObTRIDRH3QLPayJKzMYJyyRVCxftVUtoZUUrqA6E3+nzBo2uMbHN1IvRLyvaJZGO0DgNeWigyNzHGIMuJqpO9E0kmkpGoUbLdurWtf1xqQZjml7Iqu9Zh7DckPaN2eXsotSZdWM8jU9FBTCW/eiocyCQtz2F7KLnawBv8sCc+OhmeTW1aUjNZLZMcYF75tbVql4CMjB62bvWWNY0EY0BApuCCNyRvzHU89rZdi6FRitbN8VtuBLjmlN0KFaUi2WcG0sLa9LSva2qZtZt7Hb7YC7EvcKGg7tEZmEjacx1PfqquZ8IHvhNRyrSsU7t1ESlWF73tyB/wBBy3voTNc3LKM2t7rD8KQ/NCculHQIpw/lS0VMIzJqCamZ2so3JJPoB74HNL1jsyPh4eqYGboFmPaLCi6oopJQeTbIp9id7fLA4/7A8t/x3RZXCKZkUmhcgcvaBVSfAkUQ+bn72H2wsZTwTww7RulniDO6mRW1VMjbHwhtA+iWxnOSiiMAaBZtQ1smvvA7K6kEFdje/mN/nhnKKKS652YXxX6X7N89asoI5ZDeQFo5D5lTa59Stm+eINQsvFOWZ1GaDKauaJS1QxJUxk6UVSdSKLhmZtJHIAb23wpeR1L0YZ/Kia86Dnxvj3KTMeEvxsC1FFSSwSa9LwsNCkEfEhawsPSw57eeshOoCwzGiF2SR4cOe/0TF2b8A1NJU/iJ2RRoK6FJYm9viNrAC19icEjjINlJ47HxzR5GDjuU55yddRSxjmrNOx8lRSv3ZwPrhpnwk+S4j9wPNVJaow1rP3criSFR+zQturtzPIbHqRjeW20sZsr1ZmzaqsStKFAF/wBrKFJHsgYD5nGQxvNaMh4NRXLqsTRRyqCBIocA8xcX3wNwo0iNNi0B4g4wjppVi0lzt3hBtpB+W5tvbbphuDBulbmuuXeubi+lI8PIGVfPu/ao8fZnUIiGElYWteRSLkm5AFjcCwvfrfBcDFG4nPvyS/S2InY0dXo08Rz5c0vSVdT39FJNJfVoK2J+HVbxDzYbnzBw2GRZJGtHP35LnmXEdbC+R29V4Xx8eK5zvKmSvSIysxmK6n5E94dLbeXPby2xIZQ6AuA2vTwWcVh3MxYYXEl1Wdt9D5dy6zzJooswihVSI3MdwSTsWsdz52OJDM58BedxavFYWOLGNjaOycv1oq1xq4gzCKQLsojew2vpY8vktsYwgL8OW+IReki2LGMdW2U/I/pUpMrqxI8sMMvdzFtuRKM17MFNxfbywQSwloa9wsfVBMGJD3SRtOV1+YvY1smShyWqqFVKjTT06/8Ahi2Le+5sPcn264TfPFGSWdp3MrpRYXEztDZewwf4jj9VzH2fKGI/EP3THdALE25XN7G3npxZ6RJHw6+/e6yOhACR1hynh709E25dQpBGI410qP8Alz5nCEkjpHZnLsQwshYGMFBSy06sQWVWKm4uAbH0vyxhFpcPVxg2LoCOhYDEUpK+U5U1Y4qqoXQ7xRdAvQkdb/fmdrDGQL1K7GIxDcK3qIN/8ncb9/LxXNOv4Cu0cqeq+HyV/L6m3sV8sTYq3n+Zhc3+bN+8e/oeasTt+IzOMLulKhLH+s21v0+h8sXxQ2jqcE4nd5FeA4++5Hs2y2OoiaGUXR+djY7EEEHzBAOCMeWOzNXGljbI0tdsVUyThyClD90pvJbWzEsWt539+mNSTPkq+CxFh2R3XHmiRKov5VUewAwInmjtbwaEBzDjmgh+KpRj5R3k/wDQED54GZWDin4ujMVJsw+en1S1W9rUF9MMLt/WkYIv21H7YGZ+QXQj6AlOsjgPDX8Kak4pnn3Wqp4h0CxGT6lpBf5AYyJXHjS0/o2KIfAXeYH2P1TJkmdM8hglKGTTrV47hZFBAPhJJVlJFxc8wQeYBmPs0VzMThcjesbdXRB3B8eIPPT8j+1Uv/0upKGxAUt/Z1rq/lvjTtktCe2FmX/U43okXWoYGwW+56iw58jgXRzsmKe13wuG/iKPqjf8lgc8xTxCzofoR90HjrRGoafWgY2RdPjkO3wBrDSLi7nbcWudsRsJc6kSXEsa2x7/AGuc4ro0IV1kQMAQ6ustr/vJpQ/Q/XBX4cN2KUi6Qzmqr34p34Z7NKCWJZxNJMGF/DpQb7/lGofxYqhS1nN6UPAfm02cC0MVLJUU0S6E8Mqi5O5Gljckn8q4tpWHhNvcrq1aRqtbVYXt788aWL4KpnObJTR95JqIJCgKLkk3/wBOuNNaXGgsucGiylSr4+b/AMUAHrI/+Vb/AK4YGG5lCM/IIvwe7Tq1XKVMkn7OyggIqEiwuSdzdj8vLApez2QtR9rtFMeBIqF5+t4ZfDq/Zt4SbX2PXpgke6HJspsh/wD20G9/2Sb2tfwje2Mv+IrTPhCF8WcPJNA/doolBMgKgAseoNuZb9bYawuJcx4zHTb34LnY/AsliORva304nj80kUVZNWpBRW2Rrluukbb9PCCR67fPovYyAum5+/VcOOWXFtZheR37v0EwccZDNI8Bp0JCLoGkgabG45kW9/TCuDxDGtcHnfVdHpPByvewwjYV4clKvB80umeaciqDBr2BUAWsLC24te429+eM/wAxjbYxvZWx0ZLJUsj/AOy77u4cPT9pgzTIYqhkeQHXHazKbHY3t7X3wrHiHxgtbsV0J8HHM5r3bjiFdmo43ZXZEZl+FioJHsTywIPcBQOiO6JjnBzgCQu5ZlUXZgo9Tb9cYc4NFkogFmgqcudwKbGQfIE/oMKO6Qw7TRd9/omm4KdwsNV6OQMAVNwdwRhprg4BzToUs5paaO6xviTtQrUmlhRIou7dkvYu3hJF7sbdL/DhpsIIslJSYlwJAHv0Shm/EddJbv557OuoAkorKb2IVbKQbGxtbngoY0bBAdNIdz9kC29MbQl+jouNqO3xlbflKNt6bAj7451heqPRWKva++whec1rZiqxU0L2DBu+fwhbeXn+vpijqmsPE3AkvmeLqso1J9+ymbIcnWmj0g6mY6nc82bz9vT/AHxYC5mKxLp35joBoByCJYtLLOePeJqo1S0FDtKRdyCAxJGrSpY2Wy+InnuOVtwSPcTlau/0bgoBCcTiPh4b1yvTfXRK2bcCV3cyVFXMp7tC+l5GdjYXI32v7HAjE6rcujD0phesEULNzWgACSKeneQ6Y1Zza9lBY29hjK7D3tYLca8U/wBTwMauGjlokRA8F5SzG2tSL77m5JI8vD0wTISAW8lw2dKDDySMxBJp2nh6d3zQ3hrhZO7nnrJnp0glELBB4te17mx2Fx0PXlbfIAIJcarRMYrHvDmR4docXDNry9ERy/vaHOYIZZC6BtKsdtSyiw/mtf1XFtGSSkGZzMX0e6Roo7kciP19Vrub0QnglhYXEiMhB/rAjDa8kDRWe8P8JwSKjBpIlt8EelLHqNQXXzvsCOZwIFGcOKyntRh7rMGjFwkaKkYJJsoLdTuTe9ydzgrdkJwvRBYs0J0g7gjSwIFrX6e3T1wQvtC6pobotf7H63wSxr8F2KjyAK/5jJgUhHBbgBy6ppgn0ZhCekgaI/Mah91A+eBsOqM8dlOuCoKFcU0PfUsqD4tOpf7S+IfUi3zxuN2VwKxI22kLJL33HI746KST52a1V0mi/dYOPZh/qpwpiBqCmIDuE2VdbHELySIg82YL+uFwCdkckDdAc3zSOoieKBZJzIpQaFYJc7XLkBQBz54MxpbqdEF7g7Qaow9QtNThpmssSDWwBPIAE2Av9BgVFzqHFFsNbZ4KhwxxTDXd73IYCIgHULXvexAvy2PPyxuWF0dZuKxFM2W8vBFaeijRmZEVWc3YgAE++Mukc4AE7K2QxsJc1oBO6sYwiJX4n47paJ+7fW8lrlEANr8tRJAF/Lny23wN0gboujhOjJsS3O2gOZSnP2ss4PdQKu9ruxb7C3646GAw7MQ0ucao7LmdNCTo6RrB2swu/Pb6fNLuacf1b3vPoHklk+43++D4/CRxwEs30XA/mYmU0PQJalz0lw5ZnYEG5JPI35nHAMLnggjdGhw2JztkO4IOp5eqKVnHp/8AHF83b/Af645sfQp/zf8AL39l7V/Sw/wb81p3ZFxA1XRv3ltcUrIbCwsQGHMn94j5Y7MELYYwxuw5rlTSmV5eeKzntWoO6zKQ28MoWW3uNJ+pU/XHQhNtXKxDaf4o9xRXa6PL6ijo4fGvdAmMzPF3TAoiHqLhwbjf54G0HMQSjPc3IHAWtG4bnjqaWCcqhMkalrAfFazDbyIIwJwokJhmrQaXs+z6kpXhWpYI076IyUJBa4G7BSF5jmRjKIHOrQqFeKVOZf8ATxGdSw9+0lxYC4AAHMnceWIsosM0hMvciaPvrX7vWuu39m9/tiK6O6Xs27QqSGnmqB3kqU8/4eXQtij8jcPp8IO1xfflfEUWf9qqPBmK1ETMpljVw6mxuAUNj/ZA+uFZBT163oZzZsIY3iwCRXdv9V7Npmq8jildi8lNOUdmNzZieZO/5k+mKOrATwPv7KQtEHSTmAUHtsD34FHMlqwGyepFgsiNSSbWueS/VwTjQNFh8knPGaxMJ3BDx9/QqnVa4cvmRLhstrtSgHmmrw39DrJ+WMHss/8AUozMsuKa520sdeda/RM0j2qK6ONEkaeCOrhjddSswBU7dd1Q+5wU7uA5WucBcUTnEgNcWEjgN/uUgcfLUg0dXO476VLhBH3fdaCrAHck7uedsBfm0J3Xc6N6kiWCMdkHe7u7F+i2+iqBJGkg5OoYexF8OA2F457SxxaeBpKeXnu6ieL92Qkez+Mf+1vlgLtCjjVoSv2o8KCptMoOoDpz+V9jyFwfIbjGg5YLVlsWTlfDpcn0TSfqXIX3AbBusFaBAMBLrJ05LVeAMu/DxEsACwAsOSgcgL79SbnmSThd5TLQpc+rbSwld2WVCo8zrG3z5Ypm60RoVqWGEqvXxFFms/B9SJ3ESKEDko7OALE3GwuduXLph0TNy6pQxOvQItQ8EsZu+qpQ53JVAVuSDvqBB2vfYDAnTiqaFsQm7cUx0mR08ZukKBv3iNTfxNc/fAjI48UURtHBWaytjhXVLIka+bsFH3xkNLjQWiQBZQxsypa2OWCKeOQujKQrAmxBF7c+vPBMr4yHEIeZkgLQbWa9j9YY62SFtu8jIt/WQ3/TVh7GNtgIXOwDqkLSjWR8WVVdmXdRuFpkZnOlRdo0NhckE+I6eVueBPgZHFmO/wB0dmIfJNlbt9lpeEU+vz12yQmLM5PKVEkB+Wg/dPvgRhBJK6sHS0kMIia0acT48klpMfM/W2DxOdECGGrSGLndi3AzUa20Gl/6Rug4Uq5U7xYGEYFzI9kUDz1ORt1uMQkndAFAaIPKQpNyCAdyu9wOo5X9MZVq3nOTyQvMNDtHE5XvdB0kXspvyGoEG1+uLUTx2A5lpq6iAn+liEg942sfmRJ9sRRHO3Sg2ppx0LRMfezL+j4PAdwlMWNAUh5HmuYd33FJJUd3c+GFb2J52ZVLL8iMEcxh1cgRzSAU1Tp2d5iQCKRt/NowfmC9/riZ2KCOXvW28b8Mx5hSSU72BPijc/kcX0n25g+YJGE10lnXZFJPNmlVJVAienp0pnvzuGAufMnuwb9efXEUPBLEmXCOlrqxQRXZfmRdpLm7IXAsf6pYk/I9CcTgpxRvMKZZJ86pl+CtpEr4R5lQHNvUuftiKKTiiX8XkuW1fNkXunPrbSxP9+P74BONivQf8flqV8fMX8v9qHgWZXosxpXZVDR94mogDUL9T6hMCb8Lguj0i0sxEMzRsaNcvdrrg/P6RaQwVjOphnFRDpBJJG+kEA23vzt8XPFtLctHnYUx2ExBn6yADtNLXX9ffJd1PHyLUVcsNPrSqRAyTWsGUFblRcMpHS4vis+pIG6pnRLjFGyR9FhOo5HXfSigubcV1FTVpUR/spEUJGsV9gL7et7npyxRfZvim4cBDDAYnagmzaKUPC+Y5jMr1PeqvJpJRpsvkim3ysLX54sMc86peTHYPBRlsNE8hrr3n92tvghCKqKLKoCgegFhhxeNc4uJJ4pL4yY09Sk5H7ORQjN0DAm1/K4Nh/ZwN44o0R0pV5eIodPiYW9TgOqLlQ5Yu9N4aaST1CEL/E1l++NgOWCWDiicXD9dILWihX+s2o/Rdvvi+r5rJlHAInknBKRSrNNI00i7rcaVU+YW5ufUnb3wRrQENzy5W+Pe8FBO0LsjourUpsbAgtuN/hvhiCusFpbEZhGS3dJnZbxLDDTzrUTKmmQOC53bWN7DmxupO3nhnFRFzhlCUwcwDDnPHinTJ+MqOpk7qGW7nkCrLqtz06gL7b254WfBIwWQm2YiN5ppSpxN2iSioamoog7KxQsQWLMOYRV8rczfkduuGIsKC3M8pabGEOyRiz74KlknaFVx1Sw1yAKzBWumhk1WsfIrvfly3B89PwrCzMwrEeMfnyyBBMyjauzhoZ5GVTM8Qt+VU1WCg7C9hv5m++CsIihzNHBBeDNPlceKh4uyg5XWxGB3IAWVGa17gkEEgAHl5cmti4X9cw5vBZmj/jyAtPeoM8DQ5k5gbT3j6kc8gJ1vf2AkIv0ti2U6IZvdKSWyc5eP3RDgTNxltXJFVR6NVo3Y847G4PqhvckdLEeucQzrWAtK1hZBC8teK+y22NwwBBBBFwRuCD5Y5S7CyD/9QmX+GkqB0ZoW/vDWv00P9cRRZ1wM8P4+m/EW7rvPFq5XsdOr016b9MWomTLYa2hze7CTxSkyyEHRJETdnZuVgl23+Ej0xSlpWq860VM8lKQiSSOU8CkhSxK21KSmxHKx6dMQKKDP85aoZGZ5GIjRW1sSNarpJAvbcAHpuTiKK72cZn3GaUj3sGk7tvaQFN/S7A/LEVr9O1lFHKAJY0kCnUA6hgCLgEAjnud/XFgkbLJaDulfM+Me5193DH3MTMmp5ViLsnxiFLEtp5dLnYYZZh81WdT3X80q/FBl0NB3141zTPTVyOitcDUAbEi4uL2O/MYXLSDSaBsWrOMq1nUNHJBxI7rG5hrKUa3CkqrrsNRAsu0dt+reuIpapcX8DVzVFY1C0Hc5iirOspIKMu2pbDqLm++7NtyOIpdcEUzXsvhnFHqnlRqWBadmQ2Msai1j5X8XyYjEU1RqLgqmShahQOITci7airE6rgnybe3v54y9ocKR8NO/DyiRu4Wb1HZRWB7K0LL0YsV+o0kj5Xwv1T16hvT2GLbIIPLT8ovl3ZB1nqfdY1/zN/8A5xoQHiUrL/yH/wCNnzP2H5TPl3ZvQRWJiMpHWRifsLL9sbELVzpemMXJ/lXhp67+qZaLL4oRaKNIx5IoX9BggaBsufJK+Q28k+Oqs4tDWY5r2psZDHSU/eb2VmuS1vJF3t5b/IYeZg9LeaSD8cAaYLWklVkTxLdWG6sOh6EH9MIlPqrR5LTxG8UESHzVFB+wxFDruo88z+npFDTyBL/CNyzewG59+QxtkbnmmhYkkbGLcaQTJe0KmqahII0lBe9mYKBsC37xPIeWDPwr2NzFAjxcb35QlrMeOK2qqWp8uQDSSA1lLMF2LXfwqvlt5edsGbh42NzSFAfipHvLIgoeH+K6r8U1BmB1CW8LXChkZhYbpYMDe3XmCD53JCzJ1kfDVVFiJM/Vy8dEq8IZJHNXLTVBZRd1IU2JZATa5Gw2OGJpC2PO1KQwh0mRyt8U5euWZkhi1aEMcyAm5tfcX67qw9jjMTjNEb7wiSsEEwrbQqenmFHnZZyAgnYljyCSg2JPkA4N/TFEdZh9OX0WgRHidef1Uva7PC9WjxSI57oB9BBsQTa5HWx5egxWDDgwgjirx1ZwQeC9xpl1RBUxV6obOI5ibEhZFC6g9uVyL72vc+RxIHNcwx+I8lWJa5kglHcfNRZtU1mcyxaKfSEBUEA6Rci5Zzt05e9gcWxrMODZWZHvxJGVqaOJ+ziSd6fupEVY4EhZmvc6NgQAN7j1HIYBFig0GxubTM2Dc8tynYUmfPeD4KwRGov3kYALp4S224Ox8N9/MdDubgjndHeXZMS4ZktF26LZRlkdNEsUQIReQLFrfNidvTlgT3l5sozGBjcoSv2w5d32VVFh4orTD+4QW/k1DGVpfmgPi1adcvzqTK5NMpaeQxaJKZm/Zxq4B0sTq8drXCrYXtc9KU8UO4lhpXgjq6RGiVpDDJCx1BHC6wUPPSR/hy5YipLBkxFdLlZipDKbMpDKfIjcffEVr9h5ZXCenjmS37WNXX+8oI/XFrKzaCkjlSniqYy0oqJ1fXIB+10rIyjRZbO4AG+3TmLdEuc0ksOlD5bei5Qa14aHjWzfjvw5qjBS1RUH/o8B94WX7FxghLP/AJD80IdYR/8AqHqtkxyV2lRzrN4qWIyztpQbeZJPIADck4y5waLKNBBJO/JGLKSpe1WNdLmkqBCxsJCAL+w+En01YD145LrjoN5tokbmHD3r6J9pKlZUWRDqR1DKfMEXGDg2LC4j2Fji1240U2LWV7EUQriLNxTRarXYmyj9ft/hhjDQdc6uCQ6RxwwkWerJNAITk3GEbALMxDHrpso+YYn5kDDM2BcNYxp46rnYPpyNwyzmj4UPqfnompTcXG4OOcu+DeoVPOcwSngkmkDFEF2Ci5ty23GNMaXOACp7g1pcVgXDOetRVBlhTXdWQK3kSLXt12Gwx15Y+sbRK4kM3VPzAWtCzLMc2qYaZ6ZGjMiN3qhVTSwcgbybgEWI3wm1kLXEOO3vgnnyTua0sG+/spUzOvzPLp42mmkLEawplLowB3BBNvTltfbDDWwytIaEs6SeFwLyuu0KqEmYxvISYXSFl3/8bWJt/NiYYVGQN9fmrxRDpQTtp8lrmX8OUkJUxU8SsvJtALD+8d/nfHOdK925XSbBG3UNWIVtI0GYyw981OO9ZO8BI0oxuL6SDYgrffHUBDogavRcggsmLbrXdHfwmVUrCWSrmqplIcCK1iQbg35c/wCvgWaZ4oNod/v7JjLDGczn2e7391R4qdqTN2liF/Gs6D94OATy6ElhjcQ6yGj4Ic5MU+YeKs1WWZhm86vJD3SgadRUoqrcnbUbud+n2GMh0UDaBtW5suJcCRQT/wATcBQVehizRyIoTWtjqA5ageZHnt+mE4sS6NOzYVsmvFVMn7NaSnYSSM0pXca7BB6kDn8yR6Y1JjHkclmLAMDuZTHPxHTIbGZfLw3b66b2xy3Y2BpovH1+i7DOj8S8WGHz0+quz1sabPIim17FgDbzt5YbDSdkkXAbqOqzWGP45UXxaeYve17W87b4sMcdgqc9rdyhM3GMOpVRZJGa9rIQNgtj4rHSdS7gHqemCCB1WUE4ll0LPv6IxldSZYkkOkd4ocBTcAEAjcgX97DA3CjSKx2ZodzXdfSrLFJE3wyIyN7MCD9jjK2vxxIjwyFTs8T2PoyG36jEWkxZ5xFTVb99NTSLOQNZimCpIQAASGjYjYW2+uIpSC5jmRkVUVBFElysaknc2uzMd2Y2AuegAAAxFKUFFRSzHTDHJK3lGhc/RQcXSouATdlPZVmc9v8At+5U/mmcLb3UXf8AlxKVZuS/RvDeVClpYKcNq7mNU1cr2FibdLnpilAhc3BcMkzPK7PG0jS9yQunWyhSSbajsARuLEYYGJcG0N9rSpwrXOJcdLuu+qUh4KoesNz5mRyfqWxX8mXn9Fr+LFy9T+Up5x2cSxRmamq53qEGrxNbXbnpI3B8rk35euOe6EgWCvUwdMRvfkmjAYe7bx9hCKmumzfLhGvjqqVwzqNjIhBXUBy1C+49D5gYySZG1xCabFH0disx0Y8UDyO9eHvgiJ42rUiVZ8qYrGBcsjqo09d0IW1r+mLMrgNW/X8Jf/xuGc8mOfU94vXz1TzwjxHHXQd7GCpB0uh30sADz6ixBBwdj8wtcfG4N+FkyO14g8wrGfTzRx95CU8PxB9gR6G43/1w3h2xvdlfeu1Li9ISYiKPrIa03B5eNhLlLx0f/JED6obfY/64df0aP8XfNcWH/kR//oz5H7H8oZxfnCVDRmMnSq9RYgk7j6AcsHwcDomnNvaR6XxzMU9hj2A9Tv8AQJew4uSm7hTNKhgIVDFE6qouATyLMbKOfQm17Y5+LhiFvO597Ddd/orGYlwELbIHIehJNAeRNbJ3qadZEZHUMrgqynkQdiMcgEg2F60gEUViXHNItDmavEoVB3cyKosBY2IHuUP1x1ICZIqPeFyJ2iKYEdxTb2scQTwpAsDlEmDMXXYm2mwB5j4r7b8sL4SJriS7gmsbM9gAbxWdZzBD3MUgqmnqJLGRSD4ARuCzE3YHbnvzw6wuzEZaCQkAyhxfZPomU8OyZhl1NNBZpoFaB0uBqVWOmxO1wDyPO/puDrRFK5rtjqjmJ00TXN3GinjyvPJ1ELu8cYGm7OibDbcp42+98VmwzTa1WLcMu3yCcc14Egqo4vxBYTpGqNLGba7C24YEEX9L+uFWYlzCcuyakwrZAM2/cuMr7NqGI3ZXmI/+q1x/CoCn5g4t2LkdtoqZgom6nVNqoFAAAAAsLbWA/wAMLWmqQCr44oI0lf8AFRuIbd4Iz3hW5C7hLm1yBfkCRiLVLqr4rjSso6VVLmsV3SRSNIVEL39bgbW88RUu+NINVI9vykN9Dv8AYk4R6SZmw7u7VdHop+TEt77CE5xDStA1u7UBNURUoDfTsAAdTXPO+FcSzDGE7AVYquW3M96cwr8UJhuTdOu9r35Dupcf/D7VndT6wqyQqknO9wsiMQOXiVyLnlbbHZwWJvDtJ3r8fcLgdI4P/wDKeBt/v7FWqrglXR/2x7yS9302A1GQvZVKnxGRzZmYDbywcYiiNNPf4SrsJYOup/d/XiUWy7h+KF3cDUXYNZgtkI1W0gAWPiO/P6YG6UkAIzIGtJPsKPOOKaOmBE1VDE1tgXGr+EG5+mB2j0UH7LOKXr6ISTMrTK7oxUWB0kEEDy0uuIqKS+MuxqaorJJ6aaJY5nMjLJqBRm3bTpBDAm5302vb1xYUsqfKuwiEb1FVLIfKJVjHtdtZP2xFLKccq7NMsg3WkRz5y3l/9yQPkBiWqrmi9VnVHSjS0sMQH5AQD8lG/wBsEZDI/wCEErDnsZuQEu5h2pUaf0YklP8AVXSPq9j9sNM6OlO+nvuS78dC3Y2lnMO1qdtoYI4/VyXP20j9cNM6MYPiN+n5Sz+kT/i35pZzDjSum+OpcDySyD+Sx+uGmYSFmzfnqlX4uZ3H5IDJMSSWJJPMk3OGAANkAucdSV+g63jSijh778RGwtcKjAs3oF5397W62x5EyNq7XtI+jsS+TJkI8dvn77kiVGUVHeR5rlakiYa2hOxBPxixtrQkdOu46EAyn42LstxEOR2DxZ+HQO+ngR+ii0vEGb1CGOOgEJYaS8h2F9iQGt/m9jjWeQ6UlRhej4nZny5u4fr9I/wDwuaCnKMwaR21uRyGwAAvzAtzwSJmQJLpLG/ypcwFAaBMcsYYFWAIOxB64KCQbC5r2Ne0tcLBWdcT5A0JaRVVYr2WzEnf33v9sdvDYkSANJ7S8X0l0a/DuMjQAzhqT9dbS7hxcheGIotE4DoSkBcixkNx/ZGw+98cbpCQOkDRwXsOgcOY4DIf8j6Db7pmwgu6kvtA4NeveFo3RNAZXLX3BsRaw3tv5c8NYecRA2k8VhzKRSMPwzFLSRU1T+17pVXXupuotcWNwbeu+BdcWvLm6WjGFrmBj9aXGU8GUVODogViwsTJ4yR5eK4A9sW/ESO3KpmGiZsEciiVRZQFA6AWH2wIkndGAA2XeKVr5fEUVbNIXeGVY2KOyMFYc1YggEeoO+IosBqMkaqyNszeeokrYyQS0h8KK3dlLdPB4yeZN78ziK7Npt4gyWkp6rKZ6eCNKaqvSyqigCRZ47Jrt8XMksdzYb7YnFZ2CF5bC2XZvFDVOTT0FPPNDJYs3cvsAwFySh1LsOnlbEVrYoqqKenWS4MM0YYE7Ao4vvflcHGXNDgQditMcWuDm7hJ9XxLkdH8U1OWHRbztf8Au6rH6YXjwcDPhaPr9U1JjcTJ8Tz9PQKMdo8k21BllZOPyu6iGM+ztfb6YaopPMOa+24gqOtHQqfeaQfrGcSlL5BfP/lq829dmVZUX5ord1Gf7i3+xGJopbuaMZR2d5bT27ujiJG+qQd4b+hkJt8sXazlHFH6SrhYmON4yUtdUIOm/K4HLFlrgLIUBGwVrGVpeJxFEkdrcLGh1oxASRS1iQCrXXe3Pcrh7o8jraPEJPHZhFYNUsmybJGnWRw6RpEVDltRPjJC2VFZjci3LHZkmDCBVk++K5McJeCboBF4uCZP2oJ1PE5UKvJwqq7WY7g6T+ZQLkC99sAOLbpXEfLgjDCHXu9ffgrknBsXfSKkkkgRypjVbEBo2liOvxEqVWxIQm+yqbjGBinZQSKsb+dHT9+K1/Fbmq77vKx7pT1eV0MGhGVAJSyO0jMZEV4g6MFBGnRISpOm/hseeMtkmfZHDltvR+Y13RDFEzQ8ee+2h+fcqtVnSsxaGv8Aw8Ztph7hv2YsPD4VINuVxz5402IgU5lnne6yZQfheAOVbeieZeEMqpJIjJGoMrlE712ZdQVn3DHTayn4uthzIx50RMC9U/pbFvbWevCh6hHJuKaREVxKGRkLK0StItl25oCoN9gCbk7C52wVc27Qqt7QIYw7CN2QBWRhsZARTkkKbEWFRGbNYmzcrb1aukU4V4iFYjOI2jsdlbmUbeNuQtqWxt05dMWq0RCuzBYt5AwX94KWHzte3zwWOF0mjd+SWnxTIBclgc6JHpdeaWs94ujKFIl1k/mZfCPkeZ9x9cPwYB4dmea8Fw8d05E5hZCLJ4kaDyO58kkJGWNgCSeg3Jx1CQBZXmAC40NSmvh/hBmIecaU56PzN7+Q+/tjn4jHNaMsep5rvdH9CPkIfOKby4n8fXwT0LKABtbkAOnsOmORqdV6zRooL4ZfQ/p+uJSmbuXM04VS17AAsT5Ac/ni2tJNLL5A1ubhqfIbofk2dx1AYoW8JAYMADvyO3TBpsO6IgO48kng8fHiQSy9N7ryOiJ96Om58hgFFPZxwQ+bPIFOlpowfK9/qRywYYeQiw0pR+Pga7K54vxXObZwkMPenxA7KFPxk+R8vX/huGB0j8g874LOLxrIIetOo4Ud/Pl78V/Lc/qppV0QL3ZYA+E2tfe7ctsOSYaGNht2vvguRh+ksXiJRkjGUnXQ7cddk5R8vr+uOYV6RuyDZVwpTwRTwqpaKpkeSRHNxeT4gBYWWwtbFLSL01OkaKiKFRAFVQLBQBYADoANsRRDc14bp52kd4x3kkDUxk3uI2vcDe3NicRRKdD2QUQVFqJKmqCABVllIVQOiqlrD0viKa800UPD9BRKXjgp4Ao3k0qpHu53+pxYBJoLJoCyvV/FdLFCJzKGjLaAyAtdrE229B1wVsEjnZa1Q34iNrcxOir5vxT3dJFUwwvMJiAqjYjUCd7BuVrbX3xpkGZ5Y41SzJiA2MPaLtGMoq2lhjkdDGzqCyMCCp6jcA88Be0NcQDaMx2ZoNUh9XxbRxyCJp11k6dKgtY3tYlQQN/O2CNgkcMwGiG7ERtOUnVZ/wAFsKTOJ4D4UbvFHlYftFP8AP1w9iP7MOHeH4XOw39WJczx/KaODeKJ6+eYhUSmj2BAOpiSdNyTb4QSQB5YWngbE0cym8PiHTPNDshJFE1ZX1L0M1S2kOxkJ/8A67iwAsNz05XsemF9ALXvZBhsHCMTGzWhXnr7+S03Nsmvlz0oJbTBoUnmSq+En1uBjUD8kjXd68biz1+d1fFZ+6xLhrPPw3fXV2WaPQQkhjYEMCCGAJHUfPHoJ4esruPivPwTdXd8eWiu1fGs7bKsYRdOgMO8KFV0hgz7l7Abm/IG2BtwjB48eHsIjsY47DT5+aHUsFZUH9ms8lwq3QNbwCyXI28I2BPLBXGKP4qH73Qm9a/a+HojmX9mddJ8SpEP67i/0TV97YXf0hC3bVGbgZXb6I6nZC1t6sA+kV/84wD/AMoP+vr+kf8A8af+3oj6cO1spWSeSHvQq+LxNup3so0qmtSwaxO5Fj4d+QupqqubcFSLD+zkkmkLoxUd2qHuxHpJDXNtUMd/FzZyBY6cRRNkHD1MhLCFCSSTqGrci22q9tgF26BRyAAilImTiK18DA8iDi6pUCDsqsuVQMbtDGT5lB/pggnkGgcfml3YLDuNujF+AU1PSRx/Aip/ZUD9MZc9zviNokcMUXwNA8AAu+8HmMZoreYc0J4hhnaI9w2ltQJ8Wk6befTffDOGdG1/9mor1XP6QjxL4v6DRvnWlc0p8WNIj00jOGYRjxA3GpTckfUY6GEyOD2gaX6FcDpXrWPhkc6zlGvCwdfsjjcXUzHTaQh/CTYWGrY9b4VGClAvTRdQ9M4VzsmuumwoX6pTy6tnppZEiF3JKEadW6k8h588dCSOOZoc7bdcDDTz4SV0cWp22vbkjtTWVn4KZp7i5UKSArWPxbC1hyG/mcKNjg69oZ3/AKXUknxwwUjptLIrgaO+3l80AoqQyRHTEmx8Urva3tdgBt6HDj3hr9XeQH6XJhhdJCckY73E1XqB9VNJD/2ezhxHNuBeyhl8yBzI/wCXxkO/u2qwiPYf4Wjryv4XpY7+9PnD8munhPTuwLcvh2P1xyMQMsjvFerwDg/Dxn/6j00Kj4p4jhoYDLLueSIObnyHkPM9PoCq94aF2MJhX4h+RnmeSxbM+NMxrpNETSKD8MVOCNvUr4j63NvQYWLnO39F6ePAYXDNzOrxd7pdLwvnCjvFjqB1usvi+gfViZXcj781X8zAnskj5fpFeGO0upppO6rg0iA2YstpI/fYavUHf16Y02UjdL4roqKVueDQ+h9/JbNTVCyIrowZHAZWHIg8iMMg2vNOaWktduFl/bJmaMYoEk8UZYyR2OxIUoSbW5X69cdPAMItxG+y4/SUgNNB23Cj72Gpyqojp6d4lgCTam3DsNnIO/5VPXr0xKcydpcbvT8KdiTDuawVWqu8JZhI2STiJyktPrsRzsLSbX8wWXGJ2NGJGbY/6RMPI44U5TqL/Kr5NxFO+TVbd47TRtp1EksFcrc357Avbyt6Y0+FoxDRWhWY8Q84ZxvUKbsrySkmp3eREklDkENvoFhpsOl9zq/0xWMlka6gaCmAhjezMRZQjtJgVcwjlD2jnVdTofK8b2P9m2C4QkxFvEf7QsaMs4deh4+hVrh3MKjKapqSWNpIXbUNC3JvYB0tuRYAFeltvXMrGYhmdpoj3S1C9+Gk6twsH3aLx8P1C5x+Kij/AGDHUWJC7OlmuCQ1772tjm3pS9r/ADYH9HdU53a4DXgbHpotExlcFIlP2WUgdmdpHBJIQEKoBOw2Grblzx0D0jLVBIjo+O7KYcv4WooLd3TxAjkWGpvq1zhZ+Jlfu4o7cPEzZqMgYAjrBs77cKvUyQ0sUJUlT3haRgQbdNIBv74i1QSvL2qZsST+LIv0EUVh7XQnEpXS2Ku7U4FH7KJ39WIQf4n7YfjwDnsz2NRYXOxOOEMjospLmkg+I0S83azIZBq7uOPe+kFmG22+/X0xw5nTuYeq3980XA4h8k7euZTNb35aevcjfA3H61VX+Hu51IzKzAAXW2w3vuLnl0xnBx4ppJmdY5ewutin4dwAiGqfq1mCsV3YKxUH94DbHSYASL5hcyYuDSW70a8eCTsj4usr/iXYsCChVRc3vcbC3lz8/THTnwWo6oeK85gemaa7+S7XhQ+Y2pEKTi+ORyoSTZWYG4udKliLDYbDAX4F7RdjcfhORdNRSOLQ07E+NC6rwCvZBm4qkZgpVkNipbUDttvb/lsBxEHUuAJu+KawGNGLjLgKI4Xfgh3B2dyTySJMQSo1LsBbexG3uMHxmHZG0OZ4JPojHy4h7mTakajSq4FAINYmq4SxJdZOvNlOofUAj54bdlLI3jhXrouTGXiaeEncO8yNfoD81Hl9MZ6SRFF2gYSKPNWFmA+gONSOEcwJ2cK/CHBG7EYN7W7sOYeB3A+Vr2T5rBCoLUweUH4i23O42IIBHoOmJNDJIdH0FMJjcPAwF0WZ443/ALr5Ixm+USyslXTAhnUOVuAQbcxewII/5vhaGdjAYZeGi6OLwU0zm4zDDVwBriDz9/dWckoatnY1ZJiZSpRmB1X5WAOx9dsYnkhAHVbjiEfBYfGueTij2CKonfwA29F9bgmEtfVKB+7t+tsUOkH1sFD0BAXXbq5afVHqTKo44+7VFCHmrDVq9WvzOFHzOc7MTr8l1ocHFHH1TWjLyOt+KtxRBRYWFhYACwA8gOmBF1phjA0UFg3aHXSV2aGFNwjinjHS97MT7ve58gPLCbzmd6L2PR8bcPhM7uIzH7eia8zqjlvdZdlkYerlF3kIBN7Hffa+xO/hUdDfGycvZbuufEwYvNicSaYNh7+2pKVsz4lzahqNM8zhxZtLaWVgfQbWNiNrHnyxjM8HddCLCYLER3G3TztNPG9JFmOVpmKIFmRQxt5BtLqT1Cm5BPkfM42+nNzrn4F78LizhyeyT/o+a67EM5Z45qZjcRWeP0DE6h7BrH+8cXCdwq6bgDXtlHHQ+W3vuR3tMyOOSjmmEa98mltdhqspAIvztpJ29MdLCSkSBt6LyuNha6MurVc9mswqMs7pt9JeFvY7/wDq9vli8WMk1juKmCcJIKPeEv8AZIrLLVU7qdJWzbG2pCVYX5XOr7YPjqLWvCW6PsOewoj2d8L1FO9SlRGO4lXRuVOvSSB4QTsVZueB4qdjw0tOoRMHh3xlweNCu6jspgLkpNKiH8uxsPIMenvf54gx7q1Cs9HNvRxATHT8IUixQxNH3qwBgneeL4jdrjkbn026YXOIkzEg1fJMjCxhoBF1zRrvFG1xt0H+2A0Sj2Avhm8gf0xeVS1z3jeg++JQU1XJ9ST8/wDTFqqXzQPIYllXlCkpHuN+YNsU4aqmnRfnPP8Agwz5/UUayLF3rNMjMCQdS96QACOpb+E4yFu9FWkyrI4mMctXXPJGSrtFGgQsDY6Qyk2v5k4lqa80Dp5FLL3hOi41HmQt97X8hjWY0G3oqd2nF53O55po7R+GkoJ4o4Wd0ljupYgksGIa2kDpp6dcUq2QfhGualzKldwyFZlVgwIIWTwG4O/wvfEVr9SSdD5H/b/HECy7msyipIY61o6gfsgzDmRbqpNt7Wt9cd0ve+AOj392vEMigixropx2bI/GyaIs2y+Hwx6RfwkqhOx82tcj64QMOKk1d9fsu43GdGQdllcrAP1S/BPNl0rjRqV9gTezWvpII678sOObHimjXULkskn6LlcMtg8eB5G/suMvyisYmoiUqxJ6hSb87A9PfFyTwD+t5+6zh8HjnE4iIUSfDfuPBMPDWQPE7SzHVIwPhve1+ZY+Z/1+SeKxLXtDGbLrdG9GvhkM02rjw333JPNEcmyFKdnMZa77eK3hHkPM+uAz4l0oAdwTmC6OjwrnGMnXnwCtnK4tWru4tXO/di//AOcC659VZrxTP8OHNmyNvnQVvuh1398DspjIOKr1ldDANUskcQ83YL+tsTUq6A1SzmXaZl8VwJTKR0iUt/MbL98bETzwQ3TxjilbMu2XmKel9mlf/Ko/zYIIDxKC7Ft4BaflNaJ4Ipl5Sorj+8Af8cAIo0mgbFrBhOKbO2eXZUq2LE9FZz4vax1YSHZdrzXsi3rsCAziweg2+yd82ielz+GpZS0VVpjVhuAxQR297hT7E+RwU9mS+a5cRbN0e6MHtMs+V2l/tvP/AH0Q6CAf+8mMy/F5JzoMf0O/9vsEep70vDhEos0iMFU8/wBq50/Y6vri6qLxSbv7uk+xwI9Bqg3YbTE1U8n5ViCH3ZgR/wChxIviKZ6ceBE1vM38h+1sVZTLLG8bi6upVh5gix+2GWuLSCF5hzQ4EHiqmS5JBSqUgTQGNzuTc+pYnG5JXSG3FDihZEKYERGBoq4ke3LmcWAqJUZY+f0H+uL0VaqrU1SIVDk3ble5HMC56AXYC588aFnZUaG6sDFLSiiqVZnVSCyEBh5Ei4v8jfEpSwh9bmpTT4QB36xPcgmzCysNJ2uxXZt7HljQbayXV816szxERmHitJ3IuQql+viPILvc+h54gYVC8KTJc1E6sQACjFTpbUp63VgBqUg8/cdMRzcqjHZkQpzZ2HnvjLtlBo4rI+12T8Fm+XZhvp+F7DojeL5lJSPljARBqse4iqUkqp5IL91JK7pqFiAzFrEC/K9sRaTdwfW5VHCzV0byTBzpUayGWwtsCE53HiOJazS0jP8AjkRZdDXU0IdXIQBzYxg6hvpv+ZQtgeo3xFSxLiTPZKyd55AquwA8AIGwsOZJva29+mItL9V8N5iKmkgn/wDrRI592UEj5G4xFndQ5xw/FUWLg6hsHUgG3rfY4ahxL4tBtyK5uM6NixJt415jfztVaPhCnQ3Ks5G/jbb6L/jgj8dK7Y14ftLw9CYZhsgu8T+PumDQfM/898JWuxlPNe7odd/fEsqZRxQzMeJKSn2lqIkI/LqGr+Eb/bFgE7KEtbvolXMe1uhT+iEsx81XSP57H7Y2IXFCOJjHG0rZj2xVDbQwRRjzclz9tI/XBBAOJQXYvkEIqc7zeqp5Kgyyinj+JkIjHMCw02Zue/PrfGssbTSwZJnAkbIdwbkC5hUGOSo0ORqF1LNIQCTY8hawuT8gemnuyDQLEbOtdqVDkHCNXVgmKLwqdLO5Cqp2uCTzt1sDizI0bqmwvcaAQ3M6FoJpIXKlo2KkodS3HkcW1wcLCy5ha7KVuvZHX97lsa3uYWaI/I6l/lZcKyinLoYc2wJa7YuE2LfjYVuLWmA5i2wf2tsfKwPmQlK2jmXp+h8aAOoefD8fhKHDOdVE1TQU8krPFFURsitY6bMOttVgNgL2GMtNkLpYmCKOKWRoolpv5LQOP+MIqaqEU1FFUhUWRGawKkk35q3kOVsbe8ZqItcfo/AvmhL2SFutHv8AULPOKOKqnM5UUrZQbRwx3O52v5s3S/0Aubjc4u3XZwuDiwbCb8SfegWydnvDP4GlCPbvZDrkI6Hoo9FG3vfzwxG3KNV5npDF/wAmXMNhoPfeuuPq6rhpi9GgZh8bWuyL5qvIn628j0zKXAdlTARwPlqY6cORPeffih3ZzxGZMueWeQsadn1uxuSoGsH18Jt8sVE/sWeCN0lhcmJDIx8VUPT6olkGdR1xE0Ep0qAHibZlJ6MvLexs1yDvbltbXB+oKBiMO7DdiRvgeB80fmHI/L64O1IlUsxr44U1yNpW9uRO/sATjTWlxoKnOAFlD6CpSt7wpqCKjRXIFyXAJIF+QAHPnc+WNOBZusWH7K1KrpLEO8ZgxIIIW1grHayg8wOpxQogq9QQhlTVpT1zGRlRJ4QbsbXeNrWHmdLD6Y0AXM04KiQ1+vEKvXUjTGpMIJWeJHRiCv7WMkD4rEX0pv5DyxYNVfD6LLhd1x+qsJkLGPuS/wCyFnS/9JE4OrnYq4vf4t+d74rPravIapF6KB1vrlL3tYaQoFvIDff1J6csYJHBEAI3U97Op89sTgVR0cEidvOVGbLRIoJaCVX2FzZrxn7sD8sDW7pYPHwxWsAVoqog8iIJCD/Li1rMOarUeWzysUihlkdTYqkbMQfIgDY++JSouAT/AJXwPnc1KKTu1hpr6rTFFudWre2px4t+QxKWbHJHcq7Bzsams91hT9Hc/wCXE0V2Vr+S5XHS08cEVxHEoVbm526k+Z54pVspJ8wjW12FyQoA33YgDl6nBBE4i6QjiIwavX5q1gaMs47V+KauieFadlRJVbxaAzalIv8AFcWsy9PPBomB26XnlcyqWXVmbV1THJLJNNJHHpEl3sq6yQt1BA3II2GDhrBpSUMkrgTaH0WVTS6e6idgxCgqpsSeQvyv88bLgN0MNJ2CNZdwPVSVX4VgkMukORI4+E35BbljsdhytvbGDI0C0RsDyapFV4QpIqeSqlqnnjp37qaOCPSe8uo0o8hAKgsLvax6WOMdaToBuijDAaud40m3hzK4qeslpohrp62jE8ay+JSQSNJ8xZrn0OBucSL4hGjYGnLwIVfL5WaPLquanSCs/FdzYJ3XeRkMHurctK3O/VTb4rYhNEtvRW0B1PqjaoxTUtLV5nFUVMQpqqNjZCZDeRm2CoDZlu1xzsU+U+JgoaqAZHmzQOqQ6mekFMIo4nM6ysfxF9KtH4tNkvsT4Tpttvv0wcZr7ko7qw08+a0HsKr7PUwE8wsqj2urfqmBTjYo2FduFrhGF04lGq7O6U1EdTDqgkjkWSyW0MVIO6nle1vCQMC6oXYXRZ0pMIzE/tAitd/n+VR4p7OPxtW1Q9SVUhVCLHuAB+8W87n4euKdFbrtFwvSn8eHq2s1539q+6OcM8G0tFvEl5LWMjm7fLoPkBjbWBqVxOOmxHxnTkNvfimHG0mlPjziiah7gxRLKJWZWBve4AKhbX3O/Q8sClkLKpdHAYOPEZs7qqlRhpIZqSoV6aSklqQZXgjZTJIqablFOw1fDYqpuTtvfGaBadKvgiF745mlrw8N0DiDQu9/Dfcrrs/z+gc/hqOCSJtJZtai502F2YMxJ3tvi4ns2aFOkMNiWjrZnA8NPsKCdZh4T9fpg43XJOyEcQUPf08kY3JF19xuPqRb54Iw5XArLxmbSC8J5VVU+u/dorgXDXc6gTyClQBY+Z5DBJXNchRsc1MK0xLB3cuRyFgAL7GwAvy8ycCvSgjVrZU7AczbbkTilZpcmUe/ti8pWc4X0ajyX64lAcVMx4BcVb92jSSyKiILsfIDFZgpTiuUqYhCalX7yMIZAwN7qBfb5YouKsN1QvK+LBUUE1VHGUaJXujb2ZU1jccwQVPzxlaShRZjnjxxujxyLIiuGKLezqGsbLba9vliaKrKbG7QKDvUiWbW8jqg0KSLsQBdrabXPO+CdU+rpY66O6tMdZMUQsBe2KjbmcAs4iQxxl44Jdq+ICBcsFHyH3OHxhWDUrhP6Tlcab6IXPnakAmQEE2BLCxPkN+eDsibwSMuJkcaNq/w4hmm1n4IeXq7C38qE/xjywvjHBjco4ro9EMMjjK7YaDxRymzdJKiSBdzGLs3S99wPUXF/e3MGyZicGB52K7LcSx0xhB1AtJ/bVQa6JJQN4ZQT/Za6n+Yri4TTlWJbbL5JY7MsxdqWtpoo4++WIzRHQGZ2BNtWq4OltAG218amGoKHhnCi2tfqusrlnmo6yhr5hBMwSeE1DLFa7EnkBpF15AbajtinBrSCNluNz3gg6HcLrOeIaIVdBViq7ySBe6m7qNjqCq41KTYWLEqN9w4YXAxGg0RSjy0Oa4uGm6E1HG1Mq1kcNI8kdZIZGE8gXSTvssYb8248Q6eWNCN5q+CwZohYFm0NfjOum7iOLQhgFohTxeIDQUtvqNtJ5CwvY22FtdUNSSh/wAhxoNCkg4KzSr0mSKZgBYNUyHwjyAkbUBy2AxeaNuyoiaTdMmW9jUpt31RGnpGpf7nSB9DjBnHALYwjjuU05d2UUEf9IJZj/Xew+iafvfGDM4orcKwbpryzJKen/oII477EogBPueZ+eBFxO6O1jW7BEMUtLiaVVUsxCqoJLE2AA3JJPIDzxFEJzzimlpI45JpRaX+jCAu0m1/AEBLCxBvy3HniKJG7SM8irsmeqoZmb8PLHJ4dSsCGC2ZTY7atW+2wOIrCh7TOO6uniopaV0SKshJ1lblSRGQQTsLBtr+R522nFQJmyuKejrIIJqmSqiqUfQ0oXXHLGNRsVA8DoW2N7aOe+IpZUMPDlb/ANX/ABrvEYfEgAZtQj0kKLabX1WY7874CGO6zMuo7FYf+H1ABzb8N/ny0TRR5LBFNLPHGFkmtrYdbenIE9bc+uCBoBsJB88j2NY46DZEMaQVUYFdrE+2CaFYutF8CueSge+J2VLcVHWMIo3klk0oilmI6AC55YrMOAUyk7lR5NVwVMYlhbWtyLm4II5hgbEH0I8sUXlQMCtV9ZHTxNLIQkaC7G3L5Dc+wxm1sBKXaPXh8vikilIilljJdCV8BBI35jfTiKKTiAvLkZZ7lzTRyP6kBHa/0OIq4LngyaJ8vSlLqJJYpJBGSNQjkeSxt5WOIVAl7grNkp8vj/EI3dV0siNKLaYzZYhr9DoO/ocWVAh2TdpL0cK0phSUwXj1iTZgrEAiwIta2998TdSwNCs2RypDKbFTcHyI3GOpuuKDWq/UdNMKinVxymjDD2db/wCOOaDkdfIrryNEkZbzH1We5XGs0svec0ACjyve5977fIYX6fc4yNYT2avzv/S5HQLGmNzyO1dIBxJlpKu8a3EVi5uBZTt1572wD/jszmyuivs1t3/6tM9KQhzQ8DUfRN+Z5l/0nL4YhvUSjnzsxsXa52Om4AH9noDjtNb/ACJS47BRz/4mHDR8X3QPgnMitZEOj3Q9b3B5+Z1WJOHsW0GEgcFwujHuGLDid7B9+K0LjGg7+hqY9rtExW/7wGpf5gMcVpogr1j25mkL82Uc0iuDE7o52DRuUbfpqUgi/vh4gHdctr3NNtTbQdmmYVB1uFXVuXml1FvXw6yfngXWMboEfqpZNSmnLuxpOc9Sx9IkC/zNq/QYwZ+QRG4TmU1Zb2cZfFY9wJD5ysX/AJSdP2wMyuPFFbh4xwRbM6yny+meUoEijtdYkA5kKAALDmQMYJJRg0DZc12fItA9bENaCAzoDcaho1LfqL7YpWgMXE8s2T1NSQI54kmU6OQZLi63+R6/PEUtVuzOtlV5KWWV5h3MNTE7kswWVfEpJ3sG5X88WVQTrDmEbyPErXdPiFjtf1tY/LFLVKyy3BHn5YipYpm2dT0VPmGU1kjTN+HeSlnYlmeNr+FzuQRZufkw5ab0rXfE08lA+UTCYQxGjFK0pj70xeFCWVL7k2AvvtfY8jfFUNVb4NpKWqbNqenkmnaoiHe1EgVFZ27weCMIumzEm5Bub/OcFZFGig3E+WSnhinaddMlJINrg3Qu0QFwSOTL/DiFUDey0Xg/hh07iomrJaoRxWpw6qojV1G5tu76QF1MeRPni1WqcsUrXsRRexFFxI9v1+QxYFrLnUq9DXLKoZG1KSQDYjceh3xuSMsNEaoUGIZM0OYbB46j6qrxXRGeiqYhzeJwPfSbffA0dIeR5hM6V70riN5Kemql1AEK3d2k2IIudBF7eWLKoIvw/wATzVZWmqaeNTPSd+jX1q4Nl8SEWF+ek3ty3xSl2gWb5qajh+EFAZZmWFQoCgNG5OwFlUaYzsLDfF8VOCsZ1HI7wCknIizWEx91IWKoFiF2X906NrAC5P0imtKpmEQZqLL2UpXQSLEJYyF/7exuytf80f5SLg6tt94qtH63gudYJKKmkjFJMQT3hYvFuNfd2BDarXsbWJPntFNdk0//AA/S/wD8aHYW/o16beWKtXlC/9k="/>
          <p:cNvSpPr>
            <a:spLocks noChangeAspect="1" noChangeArrowheads="1"/>
          </p:cNvSpPr>
          <p:nvPr/>
        </p:nvSpPr>
        <p:spPr bwMode="auto">
          <a:xfrm>
            <a:off x="155575" y="-1790700"/>
            <a:ext cx="56102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27544" y="375627"/>
            <a:ext cx="4172792" cy="281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540244">
            <a:off x="3121081" y="3576638"/>
            <a:ext cx="15144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005306">
            <a:off x="4846419" y="3664991"/>
            <a:ext cx="13430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21255" y="5190903"/>
            <a:ext cx="14573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9955181">
            <a:off x="2831389" y="5826343"/>
            <a:ext cx="14001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67082" y="1942936"/>
            <a:ext cx="16097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7269" y="220389"/>
            <a:ext cx="14573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41CA-569D-40E7-8E58-026C0338B2C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8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DIKW Continuum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</a:t>
            </a:r>
          </a:p>
          <a:p>
            <a:r>
              <a:rPr lang="en-US" dirty="0" smtClean="0"/>
              <a:t>Information</a:t>
            </a:r>
          </a:p>
          <a:p>
            <a:r>
              <a:rPr lang="en-US" dirty="0" smtClean="0"/>
              <a:t>Knowledge</a:t>
            </a:r>
          </a:p>
          <a:p>
            <a:r>
              <a:rPr lang="en-US" dirty="0" smtClean="0"/>
              <a:t>Understanding</a:t>
            </a:r>
          </a:p>
          <a:p>
            <a:r>
              <a:rPr lang="en-US" dirty="0" smtClean="0"/>
              <a:t>Wisdom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752600"/>
            <a:ext cx="2024216" cy="25717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8AB2-66A2-4142-AD96-D74904145B02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4648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Russell </a:t>
            </a:r>
            <a:r>
              <a:rPr lang="en-US" dirty="0" err="1" smtClean="0"/>
              <a:t>Ackoff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73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1615"/>
            <a:ext cx="4191000" cy="1280890"/>
          </a:xfrm>
        </p:spPr>
        <p:txBody>
          <a:bodyPr/>
          <a:lstStyle/>
          <a:p>
            <a:r>
              <a:rPr lang="en-US" dirty="0" smtClean="0"/>
              <a:t>2000 Data – </a:t>
            </a:r>
            <a:br>
              <a:rPr lang="en-US" dirty="0" smtClean="0"/>
            </a:br>
            <a:r>
              <a:rPr lang="en-US" dirty="0" smtClean="0"/>
              <a:t>From the Census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5700265"/>
            <a:ext cx="449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smtClean="0"/>
              <a:t>www.census.gov/history/pdf/2000_short_form.pdf</a:t>
            </a:r>
          </a:p>
          <a:p>
            <a:r>
              <a:rPr lang="en-US" sz="1200" dirty="0"/>
              <a:t>https://www.census.gov/history/pdf/2000_long_form.pdf</a:t>
            </a:r>
          </a:p>
          <a:p>
            <a:r>
              <a:rPr lang="en-US" sz="1200" dirty="0" smtClean="0"/>
              <a:t>Both accessed August 9, 2014</a:t>
            </a:r>
            <a:endParaRPr lang="en-US" sz="1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52505"/>
            <a:ext cx="3881830" cy="41219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100" y="624110"/>
            <a:ext cx="3153300" cy="17596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100" y="2548533"/>
            <a:ext cx="3150631" cy="414556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8AB2-66A2-4142-AD96-D74904145B0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49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600200"/>
            <a:ext cx="4320747" cy="47076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17015" y="647298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smtClean="0"/>
              <a:t>www.census.gov/history/pdf/2010questionnaire.pdf</a:t>
            </a:r>
          </a:p>
          <a:p>
            <a:r>
              <a:rPr lang="en-US" sz="1200" dirty="0" smtClean="0"/>
              <a:t>Accessed August 9, 2014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8AB2-66A2-4142-AD96-D74904145B02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4074599" cy="1280890"/>
          </a:xfrm>
        </p:spPr>
        <p:txBody>
          <a:bodyPr/>
          <a:lstStyle/>
          <a:p>
            <a:r>
              <a:rPr lang="en-US" dirty="0" smtClean="0"/>
              <a:t>2010 Data – </a:t>
            </a:r>
            <a:br>
              <a:rPr lang="en-US" dirty="0" smtClean="0"/>
            </a:br>
            <a:r>
              <a:rPr lang="en-US" dirty="0" smtClean="0"/>
              <a:t>From the Census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1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24110"/>
            <a:ext cx="708659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Information</a:t>
            </a:r>
            <a:br>
              <a:rPr lang="en-US" dirty="0" smtClean="0"/>
            </a:br>
            <a:r>
              <a:rPr lang="en-US" dirty="0" smtClean="0"/>
              <a:t>(Who, what, where, how many…)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322804"/>
              </p:ext>
            </p:extLst>
          </p:nvPr>
        </p:nvGraphicFramePr>
        <p:xfrm>
          <a:off x="1981200" y="1981200"/>
          <a:ext cx="65913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0100"/>
                <a:gridCol w="990600"/>
                <a:gridCol w="99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##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##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Black, African Am., or Negro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##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##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American</a:t>
                      </a:r>
                      <a:r>
                        <a:rPr lang="en-US" baseline="0" dirty="0" smtClean="0"/>
                        <a:t> Indian or Alaska Native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##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##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Asian</a:t>
                      </a:r>
                      <a:r>
                        <a:rPr lang="en-US" baseline="0" dirty="0" smtClean="0"/>
                        <a:t> Indian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##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##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##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##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##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##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8AB2-66A2-4142-AD96-D74904145B02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48006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 the numbers are provided as a percent.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would it mean if the percent reported as “White” went down between 2000 and 2010?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9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718" y="1447800"/>
            <a:ext cx="7025682" cy="4714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4600" y="6248400"/>
            <a:ext cx="563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www.accessnorthga.com/detail.php?n=277983</a:t>
            </a:r>
            <a:endParaRPr lang="en-US" sz="1200" dirty="0" smtClean="0"/>
          </a:p>
          <a:p>
            <a:r>
              <a:rPr lang="en-US" sz="1200" dirty="0" smtClean="0"/>
              <a:t>Accessed August 9, 2014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8AB2-66A2-4142-AD96-D74904145B0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1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Course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4335959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Applied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559169" y="1745159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Statistics</a:t>
            </a:r>
            <a:endParaRPr lang="en-US" sz="4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8AB2-66A2-4142-AD96-D74904145B02}" type="slidenum">
              <a:rPr lang="en-US" smtClean="0"/>
              <a:t>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55476" y="1391215"/>
            <a:ext cx="431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Uses </a:t>
            </a:r>
            <a:r>
              <a:rPr lang="en-US" sz="2000" b="1" dirty="0" smtClean="0"/>
              <a:t>data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From situations where </a:t>
            </a:r>
            <a:r>
              <a:rPr lang="en-US" sz="2000" b="1" dirty="0" smtClean="0"/>
              <a:t>variation</a:t>
            </a:r>
            <a:r>
              <a:rPr lang="en-US" sz="2000" dirty="0" smtClean="0"/>
              <a:t> exists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 quantitative </a:t>
            </a:r>
            <a:r>
              <a:rPr lang="en-US" sz="2000" b="1" dirty="0" smtClean="0"/>
              <a:t>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To guide </a:t>
            </a:r>
            <a:r>
              <a:rPr lang="en-US" sz="2000" b="1" dirty="0" smtClean="0"/>
              <a:t>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That inform </a:t>
            </a:r>
            <a:r>
              <a:rPr lang="en-US" sz="2000" b="1" dirty="0" smtClean="0"/>
              <a:t>action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26169" y="4228237"/>
            <a:ext cx="431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For use in a </a:t>
            </a:r>
            <a:r>
              <a:rPr lang="en-US" sz="2000" b="1" dirty="0" smtClean="0"/>
              <a:t>practical setting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Where </a:t>
            </a:r>
            <a:r>
              <a:rPr lang="en-US" sz="2000" b="1" dirty="0" smtClean="0"/>
              <a:t>theoretical assumptions</a:t>
            </a:r>
            <a:r>
              <a:rPr lang="en-US" sz="2000" dirty="0" smtClean="0"/>
              <a:t> may not apply perfectly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Results</a:t>
            </a:r>
            <a:r>
              <a:rPr lang="en-US" sz="2000" dirty="0" smtClean="0"/>
              <a:t> and </a:t>
            </a:r>
            <a:r>
              <a:rPr lang="en-US" sz="2000" b="1" dirty="0" smtClean="0"/>
              <a:t>limitations</a:t>
            </a:r>
            <a:r>
              <a:rPr lang="en-US" sz="2000" dirty="0" smtClean="0"/>
              <a:t> need to be </a:t>
            </a:r>
            <a:r>
              <a:rPr lang="en-US" sz="2000" b="1" dirty="0" smtClean="0"/>
              <a:t>communicated</a:t>
            </a:r>
            <a:r>
              <a:rPr lang="en-US" sz="2000" dirty="0" smtClean="0"/>
              <a:t> in the language of the situation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347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315199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Knowledge/Understanding</a:t>
            </a:r>
            <a:br>
              <a:rPr lang="en-US" dirty="0" smtClean="0"/>
            </a:br>
            <a:r>
              <a:rPr lang="en-US" dirty="0" smtClean="0"/>
              <a:t>(How to  - Describes; Why - Explains)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8AB2-66A2-4142-AD96-D74904145B02}" type="slidenum">
              <a:rPr lang="en-US" smtClean="0"/>
              <a:t>20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7053674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718" y="1828800"/>
            <a:ext cx="7025682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8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1" y="4572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Wisdom—requires “value” judgment; relates to effectiveness </a:t>
            </a:r>
            <a:br>
              <a:rPr lang="en-US" dirty="0" smtClean="0"/>
            </a:br>
            <a:r>
              <a:rPr lang="en-US" dirty="0" smtClean="0"/>
              <a:t>(at a higher societal level)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804" y="2438400"/>
            <a:ext cx="6591985" cy="377762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Doing things right vs. doing the right things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(efficiency)                   (effectiveness)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Can an organization/individual be efficient but not effective? (examples…)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Can an organization/individual be effective but not efficient?  (examples…)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Which should be addressed first (efficiency or effectiveness)?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8AB2-66A2-4142-AD96-D74904145B02}" type="slidenum">
              <a:rPr lang="en-US" smtClean="0"/>
              <a:t>21</a:t>
            </a:fld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6" y="3124200"/>
            <a:ext cx="6153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40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447800" y="838200"/>
            <a:ext cx="7315200" cy="1555864"/>
          </a:xfrm>
        </p:spPr>
        <p:txBody>
          <a:bodyPr>
            <a:normAutofit/>
          </a:bodyPr>
          <a:lstStyle/>
          <a:p>
            <a:pPr>
              <a:tabLst>
                <a:tab pos="6858000" algn="r"/>
              </a:tabLst>
            </a:pPr>
            <a:r>
              <a:rPr lang="en-US" sz="2400" b="1" dirty="0" smtClean="0"/>
              <a:t>All models are correct – in some other world.</a:t>
            </a:r>
          </a:p>
          <a:p>
            <a:pPr>
              <a:tabLst>
                <a:tab pos="6629400" algn="r"/>
              </a:tabLst>
            </a:pPr>
            <a:r>
              <a:rPr lang="en-US" sz="2400" b="1" dirty="0"/>
              <a:t>	</a:t>
            </a:r>
            <a:r>
              <a:rPr lang="en-US" sz="2400" b="1" dirty="0" smtClean="0"/>
              <a:t>W. Edwards Deming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8AB2-66A2-4142-AD96-D74904145B02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1447800" y="2819400"/>
            <a:ext cx="7315200" cy="1555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All models are wrong – but some are useful.</a:t>
            </a:r>
          </a:p>
          <a:p>
            <a:pPr>
              <a:tabLst>
                <a:tab pos="6858000" algn="r"/>
              </a:tabLst>
            </a:pPr>
            <a:r>
              <a:rPr lang="en-US" sz="2400" b="1" dirty="0" smtClean="0"/>
              <a:t>	George Box</a:t>
            </a:r>
            <a:endParaRPr lang="en-US" sz="2400" b="1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2438400" y="4800600"/>
            <a:ext cx="5181600" cy="1555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Any model is an approximation of the situation.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The closer the “match,” the more useful the model.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1057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08540"/>
            <a:ext cx="6934200" cy="1280890"/>
          </a:xfrm>
        </p:spPr>
        <p:txBody>
          <a:bodyPr>
            <a:normAutofit/>
          </a:bodyPr>
          <a:lstStyle/>
          <a:p>
            <a:r>
              <a:rPr lang="en-US" dirty="0" smtClean="0"/>
              <a:t>Models (and theories) must be viewed in a context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8AB2-66A2-4142-AD96-D74904145B02}" type="slidenum">
              <a:rPr lang="en-US" smtClean="0"/>
              <a:t>23</a:t>
            </a:fld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2057400" y="2133600"/>
            <a:ext cx="5105400" cy="358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7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Henry Ford’s desire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820585" cy="3777622"/>
          </a:xfrm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make a car that was affordable to the masses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Knowledge and understanding could help design and produce the car</a:t>
            </a:r>
          </a:p>
          <a:p>
            <a:pPr lvl="1"/>
            <a:r>
              <a:rPr lang="en-US" dirty="0" smtClean="0"/>
              <a:t>Wisdom helps address the implications </a:t>
            </a:r>
          </a:p>
          <a:p>
            <a:pPr lvl="2"/>
            <a:r>
              <a:rPr lang="en-US" dirty="0" smtClean="0"/>
              <a:t>Good</a:t>
            </a:r>
          </a:p>
          <a:p>
            <a:pPr lvl="3"/>
            <a:r>
              <a:rPr lang="en-US" dirty="0"/>
              <a:t> </a:t>
            </a:r>
            <a:r>
              <a:rPr lang="en-US" dirty="0" smtClean="0"/>
              <a:t>…</a:t>
            </a:r>
          </a:p>
          <a:p>
            <a:pPr lvl="2"/>
            <a:r>
              <a:rPr lang="en-US" dirty="0" smtClean="0"/>
              <a:t>Bad or Not so good</a:t>
            </a:r>
          </a:p>
          <a:p>
            <a:pPr lvl="3"/>
            <a:r>
              <a:rPr lang="en-US" dirty="0"/>
              <a:t> 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8AB2-66A2-4142-AD96-D74904145B0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28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038600"/>
          </a:xfrm>
        </p:spPr>
        <p:txBody>
          <a:bodyPr/>
          <a:lstStyle/>
          <a:p>
            <a:r>
              <a:rPr lang="en-US" dirty="0" smtClean="0"/>
              <a:t>Posted at faculty.ung.edu/kmelton/busa3110.html</a:t>
            </a:r>
          </a:p>
          <a:p>
            <a:pPr lvl="1"/>
            <a:r>
              <a:rPr lang="en-US" dirty="0" smtClean="0"/>
              <a:t>Reading assignment in the Keller book (with material to bring to the next class)</a:t>
            </a:r>
          </a:p>
          <a:p>
            <a:pPr lvl="1"/>
            <a:r>
              <a:rPr lang="en-US" dirty="0" smtClean="0"/>
              <a:t>Aplia assignment available for Sunday night (Choice points)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8AB2-66A2-4142-AD96-D74904145B0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72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32004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Who are we?</a:t>
            </a:r>
          </a:p>
          <a:p>
            <a:pPr lvl="1"/>
            <a:r>
              <a:rPr lang="en-US" dirty="0" smtClean="0"/>
              <a:t>Students</a:t>
            </a:r>
          </a:p>
          <a:p>
            <a:pPr lvl="1"/>
            <a:r>
              <a:rPr lang="en-US" dirty="0" smtClean="0"/>
              <a:t>Professor</a:t>
            </a:r>
          </a:p>
          <a:p>
            <a:r>
              <a:rPr lang="en-US" dirty="0" smtClean="0"/>
              <a:t>Support Materials</a:t>
            </a:r>
          </a:p>
          <a:p>
            <a:pPr lvl="1"/>
            <a:r>
              <a:rPr lang="en-US" dirty="0" smtClean="0"/>
              <a:t>Texts</a:t>
            </a:r>
          </a:p>
          <a:p>
            <a:pPr lvl="1"/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On-line</a:t>
            </a:r>
          </a:p>
          <a:p>
            <a:r>
              <a:rPr lang="en-US" dirty="0" smtClean="0"/>
              <a:t>Expectations</a:t>
            </a:r>
          </a:p>
          <a:p>
            <a:pPr lvl="1"/>
            <a:r>
              <a:rPr lang="en-US" dirty="0" smtClean="0"/>
              <a:t>Syllabus</a:t>
            </a:r>
          </a:p>
          <a:p>
            <a:pPr lvl="1"/>
            <a:r>
              <a:rPr lang="en-US" dirty="0" smtClean="0"/>
              <a:t>Learning behaviors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698" y="3962400"/>
            <a:ext cx="1642453" cy="1921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218" y="2872983"/>
            <a:ext cx="1559257" cy="201173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035062" y="1289085"/>
            <a:ext cx="1930267" cy="2387570"/>
            <a:chOff x="5035062" y="1547446"/>
            <a:chExt cx="1930267" cy="238757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99"/>
            <a:stretch/>
          </p:blipFill>
          <p:spPr>
            <a:xfrm>
              <a:off x="5035062" y="1547446"/>
              <a:ext cx="1676400" cy="2129209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469" y="2327672"/>
              <a:ext cx="1173860" cy="1607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8AB2-66A2-4142-AD96-D74904145B02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869" y="6019800"/>
            <a:ext cx="2876550" cy="51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8AB2-66A2-4142-AD96-D74904145B02}" type="slidenum">
              <a:rPr lang="en-US" smtClean="0"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16200"/>
            <a:ext cx="2862635" cy="20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039" y="3805273"/>
            <a:ext cx="4246646" cy="28713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505325" y="947410"/>
            <a:ext cx="4370074" cy="2394640"/>
            <a:chOff x="4651169" y="4343400"/>
            <a:chExt cx="4370074" cy="239464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169" y="4343400"/>
              <a:ext cx="4370074" cy="2394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836206" y="5279110"/>
              <a:ext cx="1981200" cy="5232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System of </a:t>
              </a:r>
            </a:p>
            <a:p>
              <a:pPr algn="ctr"/>
              <a:r>
                <a:rPr lang="en-US" sz="1400" b="1" dirty="0" smtClean="0"/>
                <a:t>Profound Knowledge</a:t>
              </a:r>
              <a:endParaRPr lang="en-US" sz="1400" b="1" dirty="0"/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9518"/>
            <a:ext cx="3895725" cy="159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447799" y="152400"/>
            <a:ext cx="2438401" cy="2228060"/>
            <a:chOff x="1447799" y="152400"/>
            <a:chExt cx="2438401" cy="222806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799" y="152400"/>
              <a:ext cx="2438401" cy="2228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5-Point Star 7"/>
            <p:cNvSpPr/>
            <p:nvPr/>
          </p:nvSpPr>
          <p:spPr>
            <a:xfrm>
              <a:off x="2883879" y="1159475"/>
              <a:ext cx="109165" cy="10517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2774714" y="1516860"/>
              <a:ext cx="109165" cy="10517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2720131" y="685800"/>
              <a:ext cx="109165" cy="10517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3505200" y="381000"/>
              <a:ext cx="109165" cy="10517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2829297" y="914400"/>
              <a:ext cx="109165" cy="10517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343401" y="206195"/>
            <a:ext cx="4616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Instructor Background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088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8AB2-66A2-4142-AD96-D74904145B02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428866"/>
              </p:ext>
            </p:extLst>
          </p:nvPr>
        </p:nvGraphicFramePr>
        <p:xfrm>
          <a:off x="1219200" y="1523999"/>
          <a:ext cx="7696198" cy="50391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2240"/>
                <a:gridCol w="1439159"/>
                <a:gridCol w="1295400"/>
                <a:gridCol w="1524000"/>
                <a:gridCol w="1295399"/>
              </a:tblGrid>
              <a:tr h="138150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ctr"/>
                          <a:tab pos="68580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            Resource   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ctr"/>
                          <a:tab pos="685800" algn="l"/>
                        </a:tabLst>
                      </a:pPr>
                      <a:endParaRPr lang="en-US" sz="20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ctr"/>
                          <a:tab pos="68580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Material </a:t>
                      </a:r>
                      <a:r>
                        <a:rPr lang="en-US" sz="2000" dirty="0">
                          <a:effectLst/>
                        </a:rPr>
                        <a:t>Covered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ctr"/>
                          <a:tab pos="685800" algn="l"/>
                        </a:tabLst>
                      </a:pPr>
                      <a:r>
                        <a:rPr lang="en-US" sz="2000" dirty="0">
                          <a:effectLst/>
                        </a:rPr>
                        <a:t>Bundle </a:t>
                      </a:r>
                      <a:r>
                        <a:rPr lang="en-US" sz="1600" dirty="0">
                          <a:effectLst/>
                        </a:rPr>
                        <a:t>(purchased new)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ctr"/>
                          <a:tab pos="685800" algn="l"/>
                        </a:tabLst>
                      </a:pPr>
                      <a:r>
                        <a:rPr lang="en-US" sz="2000" dirty="0">
                          <a:effectLst/>
                        </a:rPr>
                        <a:t>Melton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ctr"/>
                          <a:tab pos="685800" algn="l"/>
                        </a:tabLst>
                      </a:pPr>
                      <a:r>
                        <a:rPr lang="en-US" sz="2000" dirty="0">
                          <a:effectLst/>
                        </a:rPr>
                        <a:t>Complete Keller 9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ctr"/>
                          <a:tab pos="68580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Used Custom book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70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ctr"/>
                          <a:tab pos="685800" algn="l"/>
                        </a:tabLst>
                      </a:pPr>
                      <a:r>
                        <a:rPr lang="en-US" sz="2000">
                          <a:effectLst/>
                        </a:rPr>
                        <a:t>Keller Chapters  1-5, 11-12, 16-18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ctr"/>
                          <a:tab pos="685800" algn="l"/>
                        </a:tabLst>
                      </a:pPr>
                      <a:r>
                        <a:rPr lang="en-US" sz="2000">
                          <a:effectLst/>
                        </a:rPr>
                        <a:t>YES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ctr"/>
                          <a:tab pos="685800" algn="l"/>
                        </a:tabLst>
                      </a:pPr>
                      <a:r>
                        <a:rPr lang="en-US" sz="2000" dirty="0">
                          <a:effectLst/>
                        </a:rPr>
                        <a:t>no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ctr"/>
                          <a:tab pos="685800" algn="l"/>
                        </a:tabLst>
                      </a:pPr>
                      <a:r>
                        <a:rPr lang="en-US" sz="2000" dirty="0">
                          <a:effectLst/>
                        </a:rPr>
                        <a:t>YES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ctr"/>
                          <a:tab pos="685800" algn="l"/>
                        </a:tabLst>
                      </a:pPr>
                      <a:r>
                        <a:rPr lang="en-US" sz="2000">
                          <a:effectLst/>
                        </a:rPr>
                        <a:t>YES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70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ctr"/>
                          <a:tab pos="685800" algn="l"/>
                        </a:tabLst>
                      </a:pPr>
                      <a:r>
                        <a:rPr lang="en-US" sz="2000">
                          <a:effectLst/>
                        </a:rPr>
                        <a:t>Keller Chapters 7-10, 13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ctr"/>
                          <a:tab pos="685800" algn="l"/>
                        </a:tabLst>
                      </a:pPr>
                      <a:r>
                        <a:rPr lang="en-US" sz="2000" dirty="0">
                          <a:effectLst/>
                        </a:rPr>
                        <a:t>YES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ctr"/>
                          <a:tab pos="685800" algn="l"/>
                        </a:tabLst>
                      </a:pPr>
                      <a:r>
                        <a:rPr lang="en-US" sz="2000" dirty="0">
                          <a:effectLst/>
                        </a:rPr>
                        <a:t>(</a:t>
                      </a:r>
                      <a:r>
                        <a:rPr lang="en-US" sz="2000" dirty="0" smtClean="0">
                          <a:effectLst/>
                        </a:rPr>
                        <a:t>online in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ctr"/>
                          <a:tab pos="6858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Aplia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ctr"/>
                          <a:tab pos="685800" algn="l"/>
                        </a:tabLst>
                      </a:pPr>
                      <a:r>
                        <a:rPr lang="en-US" sz="2000">
                          <a:effectLst/>
                        </a:rPr>
                        <a:t>no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ctr"/>
                          <a:tab pos="685800" algn="l"/>
                        </a:tabLst>
                      </a:pPr>
                      <a:r>
                        <a:rPr lang="en-US" sz="2000" dirty="0">
                          <a:effectLst/>
                        </a:rPr>
                        <a:t>YES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ctr"/>
                          <a:tab pos="685800" algn="l"/>
                        </a:tabLst>
                      </a:pPr>
                      <a:r>
                        <a:rPr lang="en-US" sz="2000">
                          <a:effectLst/>
                        </a:rPr>
                        <a:t>no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70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ctr"/>
                          <a:tab pos="685800" algn="l"/>
                        </a:tabLst>
                      </a:pPr>
                      <a:r>
                        <a:rPr lang="en-US" sz="2000">
                          <a:effectLst/>
                        </a:rPr>
                        <a:t>Aplia assignments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ctr"/>
                          <a:tab pos="685800" algn="l"/>
                        </a:tabLst>
                      </a:pPr>
                      <a:r>
                        <a:rPr lang="en-US" sz="2000">
                          <a:effectLst/>
                        </a:rPr>
                        <a:t>(Choice assignments)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ctr"/>
                          <a:tab pos="685800" algn="l"/>
                        </a:tabLst>
                      </a:pPr>
                      <a:r>
                        <a:rPr lang="en-US" sz="2000">
                          <a:effectLst/>
                        </a:rPr>
                        <a:t>YES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ctr"/>
                          <a:tab pos="685800" algn="l"/>
                        </a:tabLst>
                      </a:pPr>
                      <a:r>
                        <a:rPr lang="en-US" sz="2000">
                          <a:effectLst/>
                        </a:rPr>
                        <a:t>no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ctr"/>
                          <a:tab pos="685800" algn="l"/>
                        </a:tabLst>
                      </a:pPr>
                      <a:r>
                        <a:rPr lang="en-US" sz="2000" dirty="0">
                          <a:effectLst/>
                        </a:rPr>
                        <a:t>no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ctr"/>
                          <a:tab pos="685800" algn="l"/>
                        </a:tabLst>
                      </a:pPr>
                      <a:r>
                        <a:rPr lang="en-US" sz="2000" dirty="0">
                          <a:effectLst/>
                        </a:rPr>
                        <a:t>no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52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ctr"/>
                          <a:tab pos="685800" algn="l"/>
                        </a:tabLst>
                      </a:pPr>
                      <a:r>
                        <a:rPr lang="en-US" sz="2000" dirty="0">
                          <a:effectLst/>
                        </a:rPr>
                        <a:t>Melton Process Improvement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ctr"/>
                          <a:tab pos="685800" algn="l"/>
                        </a:tabLst>
                      </a:pPr>
                      <a:r>
                        <a:rPr lang="en-US" sz="2000">
                          <a:effectLst/>
                        </a:rPr>
                        <a:t>no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ctr"/>
                          <a:tab pos="685800" algn="l"/>
                        </a:tabLst>
                      </a:pPr>
                      <a:r>
                        <a:rPr lang="en-US" sz="2000">
                          <a:effectLst/>
                        </a:rPr>
                        <a:t>YES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ctr"/>
                          <a:tab pos="685800" algn="l"/>
                        </a:tabLst>
                      </a:pPr>
                      <a:r>
                        <a:rPr lang="en-US" sz="2000">
                          <a:effectLst/>
                        </a:rPr>
                        <a:t>no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ctr"/>
                          <a:tab pos="685800" algn="l"/>
                        </a:tabLst>
                      </a:pPr>
                      <a:r>
                        <a:rPr lang="en-US" sz="2000" dirty="0">
                          <a:effectLst/>
                        </a:rPr>
                        <a:t>no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Oval Callout 6"/>
          <p:cNvSpPr/>
          <p:nvPr/>
        </p:nvSpPr>
        <p:spPr>
          <a:xfrm>
            <a:off x="7315200" y="304800"/>
            <a:ext cx="1447800" cy="1143000"/>
          </a:xfrm>
          <a:prstGeom prst="wedgeEllipseCallout">
            <a:avLst>
              <a:gd name="adj1" fmla="val 17835"/>
              <a:gd name="adj2" fmla="val 7964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Bad choice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676400" y="6096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Book Option Comparisons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6577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089778"/>
            <a:ext cx="7162799" cy="4311022"/>
          </a:xfrm>
        </p:spPr>
        <p:txBody>
          <a:bodyPr/>
          <a:lstStyle/>
          <a:p>
            <a:r>
              <a:rPr lang="en-US" dirty="0"/>
              <a:t>Go to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faculty.ung.edu/kmelton/BUSA3110.html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Read the complete syllabus for the course</a:t>
            </a:r>
          </a:p>
          <a:p>
            <a:pPr lvl="2"/>
            <a:r>
              <a:rPr lang="en-US" dirty="0" smtClean="0"/>
              <a:t>Come to class next time with questions about the syllabus</a:t>
            </a:r>
          </a:p>
          <a:p>
            <a:pPr lvl="1"/>
            <a:r>
              <a:rPr lang="en-US" dirty="0" smtClean="0"/>
              <a:t>Go to the Assignment page and complete the assignment posted for January 7</a:t>
            </a:r>
          </a:p>
          <a:p>
            <a:pPr lvl="2"/>
            <a:r>
              <a:rPr lang="en-US" dirty="0" smtClean="0"/>
              <a:t>One reading assignment</a:t>
            </a:r>
          </a:p>
          <a:p>
            <a:pPr lvl="2"/>
            <a:r>
              <a:rPr lang="en-US" dirty="0" smtClean="0"/>
              <a:t>Watch three short videos (approximately 20 minutes total)</a:t>
            </a:r>
          </a:p>
          <a:p>
            <a:pPr lvl="2"/>
            <a:r>
              <a:rPr lang="en-US" dirty="0" smtClean="0"/>
              <a:t>Set up your </a:t>
            </a:r>
            <a:r>
              <a:rPr lang="en-US" dirty="0" err="1" smtClean="0"/>
              <a:t>Aplia</a:t>
            </a:r>
            <a:r>
              <a:rPr lang="en-US" dirty="0" smtClean="0"/>
              <a:t> but don’t enter a payment code until you are sure that you have your schedule finalized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8AB2-66A2-4142-AD96-D74904145B0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12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43110"/>
            <a:ext cx="3178664" cy="1280890"/>
          </a:xfrm>
        </p:spPr>
        <p:txBody>
          <a:bodyPr/>
          <a:lstStyle/>
          <a:p>
            <a:r>
              <a:rPr lang="en-US" dirty="0" smtClean="0"/>
              <a:t>Software for Calculations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1447800"/>
            <a:ext cx="2971800" cy="43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181600" y="1958958"/>
            <a:ext cx="3429000" cy="4365641"/>
          </a:xfrm>
        </p:spPr>
        <p:txBody>
          <a:bodyPr>
            <a:normAutofit lnSpcReduction="10000"/>
          </a:bodyPr>
          <a:lstStyle/>
          <a:p>
            <a:pPr marL="285750" lvl="1"/>
            <a:r>
              <a:rPr lang="en-US" sz="1400" b="1" dirty="0" smtClean="0"/>
              <a:t>Pros</a:t>
            </a:r>
          </a:p>
          <a:p>
            <a:pPr marL="457200" lvl="2"/>
            <a:r>
              <a:rPr lang="en-US" dirty="0" smtClean="0"/>
              <a:t>Available for Windows and Macs (born on the Mac)</a:t>
            </a:r>
          </a:p>
          <a:p>
            <a:pPr marL="457200" lvl="2"/>
            <a:r>
              <a:rPr lang="en-US" dirty="0" smtClean="0"/>
              <a:t>Statistical software with an interface that is similar to a spreadsheet</a:t>
            </a:r>
          </a:p>
          <a:p>
            <a:pPr marL="457200" lvl="2"/>
            <a:r>
              <a:rPr lang="en-US" dirty="0" smtClean="0"/>
              <a:t>Dynamically linked analysis</a:t>
            </a:r>
          </a:p>
          <a:p>
            <a:pPr marL="457200" lvl="2"/>
            <a:r>
              <a:rPr lang="en-US" dirty="0" smtClean="0"/>
              <a:t>Graphics first; computations follow</a:t>
            </a:r>
          </a:p>
          <a:p>
            <a:pPr marL="457200" lvl="2"/>
            <a:r>
              <a:rPr lang="en-US" dirty="0" smtClean="0"/>
              <a:t>Wide array of statistical analyses available in menu driven approach</a:t>
            </a:r>
          </a:p>
          <a:p>
            <a:pPr marL="285750" lvl="1"/>
            <a:r>
              <a:rPr lang="en-US" sz="1400" b="1" dirty="0" smtClean="0"/>
              <a:t>Cons</a:t>
            </a:r>
          </a:p>
          <a:p>
            <a:pPr marL="457200" lvl="2"/>
            <a:r>
              <a:rPr lang="en-US" dirty="0" smtClean="0"/>
              <a:t>Not as widely available</a:t>
            </a:r>
          </a:p>
          <a:p>
            <a:pPr marL="457200" lvl="2"/>
            <a:r>
              <a:rPr lang="en-US" dirty="0" smtClean="0"/>
              <a:t>Less familiar </a:t>
            </a:r>
          </a:p>
          <a:p>
            <a:pPr marL="457200" lvl="2"/>
            <a:r>
              <a:rPr lang="en-US" dirty="0" smtClean="0"/>
              <a:t>Requires new thought processes</a:t>
            </a:r>
          </a:p>
          <a:p>
            <a:pPr marL="457200" lvl="2"/>
            <a:endParaRPr lang="en-US" dirty="0" smtClean="0"/>
          </a:p>
          <a:p>
            <a:pPr marL="457200" lvl="2"/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8AB2-66A2-4142-AD96-D74904145B02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600201" y="1676400"/>
            <a:ext cx="3403922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Excel  </a:t>
            </a:r>
          </a:p>
          <a:p>
            <a:pPr marL="514350" lvl="1"/>
            <a:r>
              <a:rPr lang="en-US" b="1" dirty="0" smtClean="0"/>
              <a:t>Pros</a:t>
            </a:r>
            <a:endParaRPr lang="en-US" dirty="0" smtClean="0"/>
          </a:p>
          <a:p>
            <a:pPr lvl="1"/>
            <a:r>
              <a:rPr lang="en-US" dirty="0" smtClean="0"/>
              <a:t>Spreadsheet software that is widely available</a:t>
            </a:r>
          </a:p>
          <a:p>
            <a:pPr lvl="1"/>
            <a:r>
              <a:rPr lang="en-US" dirty="0" smtClean="0"/>
              <a:t>Familiarity</a:t>
            </a:r>
          </a:p>
          <a:p>
            <a:pPr lvl="1"/>
            <a:r>
              <a:rPr lang="en-US" dirty="0" smtClean="0"/>
              <a:t>Quick basic insight</a:t>
            </a:r>
          </a:p>
          <a:p>
            <a:pPr marL="514350" lvl="1"/>
            <a:r>
              <a:rPr lang="en-US" b="1" dirty="0" smtClean="0"/>
              <a:t>Cons</a:t>
            </a:r>
          </a:p>
          <a:p>
            <a:pPr lvl="1"/>
            <a:r>
              <a:rPr lang="en-US" dirty="0" smtClean="0"/>
              <a:t>Analysis </a:t>
            </a:r>
            <a:r>
              <a:rPr lang="en-US" dirty="0" err="1" smtClean="0"/>
              <a:t>ToolPak</a:t>
            </a:r>
            <a:r>
              <a:rPr lang="en-US" dirty="0" smtClean="0"/>
              <a:t> needed for statistical analysis beyond the most basic is not available on all platforms (e.g., Mac and Office 365)</a:t>
            </a:r>
          </a:p>
          <a:p>
            <a:pPr lvl="1"/>
            <a:r>
              <a:rPr lang="en-US" dirty="0" smtClean="0"/>
              <a:t>Analyses are not linked (especially graphical and inferential)</a:t>
            </a:r>
          </a:p>
          <a:p>
            <a:pPr lvl="1"/>
            <a:r>
              <a:rPr lang="en-US" dirty="0" smtClean="0"/>
              <a:t>Requires the user to have more statistical knowledge to use effectively and appropriately</a:t>
            </a:r>
          </a:p>
          <a:p>
            <a:pPr lvl="1"/>
            <a:r>
              <a:rPr lang="en-US" dirty="0" smtClean="0"/>
              <a:t>Limited in terms of analyses available</a:t>
            </a:r>
          </a:p>
          <a:p>
            <a:pPr lvl="1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91200" y="304800"/>
            <a:ext cx="20574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 smtClean="0"/>
              <a:t>Think “and” not “or”</a:t>
            </a:r>
            <a:endParaRPr lang="en-US" sz="2400" dirty="0"/>
          </a:p>
        </p:txBody>
      </p:sp>
      <p:sp>
        <p:nvSpPr>
          <p:cNvPr id="6" name="Cloud Callout 5"/>
          <p:cNvSpPr/>
          <p:nvPr/>
        </p:nvSpPr>
        <p:spPr>
          <a:xfrm>
            <a:off x="5181600" y="76200"/>
            <a:ext cx="3048000" cy="1219200"/>
          </a:xfrm>
          <a:prstGeom prst="cloudCallout">
            <a:avLst>
              <a:gd name="adj1" fmla="val -67619"/>
              <a:gd name="adj2" fmla="val 8036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76375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03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Syllabus questions</a:t>
            </a:r>
          </a:p>
          <a:p>
            <a:r>
              <a:rPr lang="en-US" dirty="0" smtClean="0"/>
              <a:t>Analytics</a:t>
            </a:r>
          </a:p>
          <a:p>
            <a:r>
              <a:rPr lang="en-US" dirty="0" smtClean="0"/>
              <a:t>Beyond Continual Improvement</a:t>
            </a:r>
            <a:br>
              <a:rPr lang="en-US" dirty="0" smtClean="0"/>
            </a:br>
            <a:r>
              <a:rPr lang="en-US" dirty="0" smtClean="0"/>
              <a:t>Data, Information, Knowledge, Wisdom</a:t>
            </a:r>
          </a:p>
          <a:p>
            <a:r>
              <a:rPr lang="en-US" dirty="0" smtClean="0"/>
              <a:t>Efficiency vs. effectiveness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8AB2-66A2-4142-AD96-D74904145B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24110"/>
            <a:ext cx="7467599" cy="1280890"/>
          </a:xfrm>
        </p:spPr>
        <p:txBody>
          <a:bodyPr/>
          <a:lstStyle/>
          <a:p>
            <a:r>
              <a:rPr lang="en-US" dirty="0" smtClean="0"/>
              <a:t>Learning Expectations for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905000"/>
            <a:ext cx="6591985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Attendance</a:t>
            </a:r>
          </a:p>
          <a:p>
            <a:pPr lvl="1"/>
            <a:r>
              <a:rPr lang="en-US" dirty="0" smtClean="0"/>
              <a:t>Arrive on time</a:t>
            </a:r>
          </a:p>
          <a:p>
            <a:pPr lvl="1"/>
            <a:r>
              <a:rPr lang="en-US" dirty="0" smtClean="0"/>
              <a:t>Stay the entire time</a:t>
            </a:r>
          </a:p>
          <a:p>
            <a:r>
              <a:rPr lang="en-US" dirty="0" smtClean="0"/>
              <a:t>Preparation</a:t>
            </a:r>
          </a:p>
          <a:p>
            <a:pPr lvl="1"/>
            <a:r>
              <a:rPr lang="en-US" dirty="0" smtClean="0"/>
              <a:t>Spend time before class on homework</a:t>
            </a:r>
          </a:p>
          <a:p>
            <a:pPr lvl="1"/>
            <a:r>
              <a:rPr lang="en-US" dirty="0" smtClean="0"/>
              <a:t>Take notes while in class </a:t>
            </a:r>
          </a:p>
          <a:p>
            <a:r>
              <a:rPr lang="en-US" dirty="0" smtClean="0"/>
              <a:t>Professionalism</a:t>
            </a:r>
          </a:p>
          <a:p>
            <a:pPr lvl="1"/>
            <a:r>
              <a:rPr lang="en-US" dirty="0" smtClean="0"/>
              <a:t>Take responsibility for learning</a:t>
            </a:r>
          </a:p>
          <a:p>
            <a:pPr lvl="2"/>
            <a:r>
              <a:rPr lang="en-US" dirty="0" smtClean="0"/>
              <a:t>Believe you can learn statistics</a:t>
            </a:r>
          </a:p>
          <a:p>
            <a:pPr lvl="2"/>
            <a:r>
              <a:rPr lang="en-US" dirty="0" smtClean="0"/>
              <a:t>Ask questions</a:t>
            </a:r>
          </a:p>
          <a:p>
            <a:pPr lvl="2"/>
            <a:r>
              <a:rPr lang="en-US" dirty="0" smtClean="0"/>
              <a:t>Try to answer questions </a:t>
            </a:r>
          </a:p>
          <a:p>
            <a:pPr lvl="2"/>
            <a:r>
              <a:rPr lang="en-US" dirty="0" smtClean="0"/>
              <a:t>Seek help EARLY when you are struggling</a:t>
            </a:r>
          </a:p>
          <a:p>
            <a:pPr lvl="1"/>
            <a:r>
              <a:rPr lang="en-US" dirty="0" smtClean="0"/>
              <a:t>Be ethical</a:t>
            </a:r>
          </a:p>
          <a:p>
            <a:pPr lvl="1"/>
            <a:r>
              <a:rPr lang="en-US" dirty="0" smtClean="0"/>
              <a:t>Put phones away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8AB2-66A2-4142-AD96-D74904145B02}" type="slidenum">
              <a:rPr lang="en-US" smtClean="0"/>
              <a:t>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200"/>
            <a:ext cx="24288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661394" y="2811627"/>
            <a:ext cx="2117435" cy="683657"/>
            <a:chOff x="2661394" y="2811627"/>
            <a:chExt cx="2117435" cy="68365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1394" y="3180959"/>
              <a:ext cx="310078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Arrow Connector 7"/>
            <p:cNvCxnSpPr/>
            <p:nvPr/>
          </p:nvCxnSpPr>
          <p:spPr>
            <a:xfrm flipH="1">
              <a:off x="2971472" y="2996293"/>
              <a:ext cx="762328" cy="1846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712029" y="2811627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INVEST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7545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7C07D1E-A757-4FA5-A73C-0C1FF1AF03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815</Words>
  <Application>Microsoft Office PowerPoint</Application>
  <PresentationFormat>On-screen Show (4:3)</PresentationFormat>
  <Paragraphs>249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Aharoni</vt:lpstr>
      <vt:lpstr>Arial</vt:lpstr>
      <vt:lpstr>Calibri</vt:lpstr>
      <vt:lpstr>Century Gothic</vt:lpstr>
      <vt:lpstr>Rockwell Extra Bold</vt:lpstr>
      <vt:lpstr>Times New Roman</vt:lpstr>
      <vt:lpstr>Wingdings</vt:lpstr>
      <vt:lpstr>Wingdings 3</vt:lpstr>
      <vt:lpstr>Wisp</vt:lpstr>
      <vt:lpstr>BUSA 3110 Statistics for Business Spring 2015</vt:lpstr>
      <vt:lpstr>The Course</vt:lpstr>
      <vt:lpstr>The Mechanics</vt:lpstr>
      <vt:lpstr>PowerPoint Presentation</vt:lpstr>
      <vt:lpstr>PowerPoint Presentation</vt:lpstr>
      <vt:lpstr>Assignment</vt:lpstr>
      <vt:lpstr>Software for Calculations</vt:lpstr>
      <vt:lpstr>Day 2</vt:lpstr>
      <vt:lpstr>Learning Expectations for Class</vt:lpstr>
      <vt:lpstr>The Changing Face of Statistics</vt:lpstr>
      <vt:lpstr>Business Statistics – Past…</vt:lpstr>
      <vt:lpstr>The Changing Face of Statistics</vt:lpstr>
      <vt:lpstr>PowerPoint Presentation</vt:lpstr>
      <vt:lpstr>PowerPoint Presentation</vt:lpstr>
      <vt:lpstr>DIKW Continuum</vt:lpstr>
      <vt:lpstr>2000 Data –  From the Census</vt:lpstr>
      <vt:lpstr>2010 Data –  From the Census</vt:lpstr>
      <vt:lpstr>Information (Who, what, where, how many…)</vt:lpstr>
      <vt:lpstr>Information</vt:lpstr>
      <vt:lpstr>Knowledge/Understanding (How to  - Describes; Why - Explains)</vt:lpstr>
      <vt:lpstr>Wisdom—requires “value” judgment; relates to effectiveness  (at a higher societal level)</vt:lpstr>
      <vt:lpstr>PowerPoint Presentation</vt:lpstr>
      <vt:lpstr>Models (and theories) must be viewed in a context</vt:lpstr>
      <vt:lpstr>Henry Ford’s desire</vt:lpstr>
      <vt:lpstr>Homework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2014-06-28T12:06:13Z</dcterms:created>
  <dcterms:modified xsi:type="dcterms:W3CDTF">2015-01-08T20:58:11Z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TC100822959990</vt:lpwstr>
  </property>
</Properties>
</file>